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6" r:id="rId4"/>
    <p:sldId id="258" r:id="rId5"/>
    <p:sldId id="259" r:id="rId6"/>
    <p:sldId id="260" r:id="rId7"/>
    <p:sldId id="262" r:id="rId8"/>
    <p:sldId id="261" r:id="rId9"/>
    <p:sldId id="264" r:id="rId10"/>
    <p:sldId id="265" r:id="rId11"/>
    <p:sldId id="267" r:id="rId12"/>
    <p:sldId id="268" r:id="rId13"/>
    <p:sldId id="269" r:id="rId14"/>
    <p:sldId id="266" r:id="rId15"/>
    <p:sldId id="270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9AA6E51-6073-451D-8587-8E36158BF743}">
          <p14:sldIdLst>
            <p14:sldId id="263"/>
            <p14:sldId id="257"/>
            <p14:sldId id="256"/>
            <p14:sldId id="258"/>
            <p14:sldId id="259"/>
            <p14:sldId id="260"/>
            <p14:sldId id="262"/>
            <p14:sldId id="261"/>
            <p14:sldId id="264"/>
            <p14:sldId id="265"/>
            <p14:sldId id="267"/>
            <p14:sldId id="268"/>
            <p14:sldId id="269"/>
            <p14:sldId id="266"/>
            <p14:sldId id="270"/>
            <p14:sldId id="272"/>
            <p14:sldId id="273"/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7C8E3-53EF-F61C-CB1E-0484B2106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A94BDE-8837-21AA-70C4-CB1A1DFD1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8EA6DF-D913-8211-EB60-6FF75DD8A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4B51-0493-412D-B8C6-DD733E3EC6B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49CA00-0E41-C233-6C9B-4AF4FEE1E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B5C7AC-6E79-1F30-768D-5D98D71D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4109-589A-4C1D-A5AB-DC8F9CF12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81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634B7-96F3-9DAB-A3BB-F5A5DD397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0E67A9-C31C-06DE-A120-1965924A0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03FFA7-1313-9362-2AB4-3461CEEB1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4B51-0493-412D-B8C6-DD733E3EC6B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BE3580-0737-248C-9BF3-F2CB8A4EF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AA070F-C503-4B4C-A613-7FFB93129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4109-589A-4C1D-A5AB-DC8F9CF12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74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6CD61A-FF35-AA7B-BDAC-7D96594CF1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702FAF-D915-7987-D10F-A9C553E32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FAB04E-DF4D-6E22-0F58-4C0ABE890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4B51-0493-412D-B8C6-DD733E3EC6B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45F3CE-DC39-89FC-E619-C45CD5907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B2E943-E5EF-90F6-A197-F233791A9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4109-589A-4C1D-A5AB-DC8F9CF12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75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B5B45A-FCB4-6A6E-6A02-A647B4E91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36690E-1078-45DF-8CCB-D47C8C3DA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2B4B66-2F69-9DDB-A84A-DD313703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4B51-0493-412D-B8C6-DD733E3EC6B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55D03-4B74-B6C2-B516-7AF1F4A0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090CD2-58CA-096A-2AEB-1A50BB4C5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4109-589A-4C1D-A5AB-DC8F9CF12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65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9B9C5-6F0E-0FB9-9C7E-AF49A5D6E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4CB888-5E1C-512E-1FFA-90C9CC75E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482B2-5AC6-9FB6-E828-CA10E8F76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4B51-0493-412D-B8C6-DD733E3EC6B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185675-24A5-D467-E515-C66093051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4665B0-B09B-1555-76C0-393B52388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4109-589A-4C1D-A5AB-DC8F9CF12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955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F00F0-9F8B-4F31-BC61-0DA02D299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7CF581-8A6D-7E9F-0893-868FDF3ED0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41E360-F069-B502-60C1-58B1C77C2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2E4040-59DB-9DAD-C68A-2A0A7ACD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4B51-0493-412D-B8C6-DD733E3EC6B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EDBB40-22ED-C156-4C1C-EF9D8875F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9C8323-97CB-1369-4CCD-A1F7080A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4109-589A-4C1D-A5AB-DC8F9CF12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029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2548C-C617-B499-9501-59A454B0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9727D7-2B67-9317-E9B5-D6D183075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ACC997-1E5F-F6B5-07F8-1BFD1B8A1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0F76A83-476F-BA88-DC8A-6ABAEE2F02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5FF7BF2-7586-C7EC-F6B7-4549FC27D5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4B625A-2FCF-9597-0279-55FC2A6F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4B51-0493-412D-B8C6-DD733E3EC6B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6F6E888-5AC2-2EDC-77DB-7B7DE2CD0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8008EE-0C31-B3CB-22F4-0564A020F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4109-589A-4C1D-A5AB-DC8F9CF12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80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B6740-E912-B115-3A4C-5AF001085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32A1F5-974D-C697-50DB-A64A61DE3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4B51-0493-412D-B8C6-DD733E3EC6B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BF852F-A557-2315-13E7-3C679E7A9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6A111F-7420-EE36-8F08-974E4A493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4109-589A-4C1D-A5AB-DC8F9CF12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923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4AB8D4-AA4F-9C56-D43B-78920170F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4B51-0493-412D-B8C6-DD733E3EC6B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E917446-06FC-A2BC-E149-FB1385ED9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761DAD-DEB0-9D8A-7E46-8A4328CD7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4109-589A-4C1D-A5AB-DC8F9CF12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84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7314B-D31E-55AF-EBD3-59B641B13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A299C2-02E2-139C-E0BB-43EAE5C02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0D2DF5-3E6D-3300-CD5C-E5CF8CC53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15B988-D4D7-2E22-19D7-E4A00CCD9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4B51-0493-412D-B8C6-DD733E3EC6B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4CDE0E-38D6-4BF3-F73B-F18C1FF7B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A0BAE1-B4FD-03C8-BC3E-E3A3A4D03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4109-589A-4C1D-A5AB-DC8F9CF12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50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AED08-1428-4488-E930-38F10914A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2A2637-7DF2-4C8F-6483-EA41A23FD6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1A05A9-1A6D-F02D-76DA-43D110773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749EB1-E384-E774-DE8A-0DE267CDC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4B51-0493-412D-B8C6-DD733E3EC6B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2CAA7F-6983-3107-8180-43527EDFA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13DD35-9C54-D683-3751-EE39192D3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4109-589A-4C1D-A5AB-DC8F9CF12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1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EC40B-7D14-5C90-901D-46DE53F5C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5F30BC-A28F-355A-7F97-26210A94C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5DAD28-1DAF-6FC2-7173-D9CA56575F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04B51-0493-412D-B8C6-DD733E3EC6BF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4BB7EC-9A53-4813-88F6-3C039BD73E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74AE3F-B2A4-5152-D3B8-68B5BA809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14109-589A-4C1D-A5AB-DC8F9CF12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55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AD9DD70-425B-360C-2F3E-FEBBAD345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Основные признаки подготовки к теракту: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63EAFBAA-FB7D-6771-110B-2D626F8F2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Периодическое появление лиц, не участвующих в деятельности организации;</a:t>
            </a:r>
          </a:p>
          <a:p>
            <a:r>
              <a:rPr lang="ru-RU" dirty="0"/>
              <a:t>неадекватно мотивированный интерес этих лиц к определенным аспектам её деятельности;</a:t>
            </a:r>
          </a:p>
          <a:p>
            <a:r>
              <a:rPr lang="ru-RU" dirty="0"/>
              <a:t>проведение ими фото - и видеосъемки, составление планов, схем и т.п.; необоснованное вступление в контакт с персоналом и сотрудниками охраны, выведывание у них режима работы, порядка доступа, обеспечения безопасности;</a:t>
            </a:r>
          </a:p>
          <a:p>
            <a:r>
              <a:rPr lang="ru-RU" dirty="0"/>
              <a:t>Изучение ими порядка системы пропускного режима и охраны объекта.</a:t>
            </a:r>
          </a:p>
          <a:p>
            <a:r>
              <a:rPr lang="ru-RU" dirty="0"/>
              <a:t>Появление странных предметов, которых </a:t>
            </a:r>
            <a:r>
              <a:rPr lang="ru-RU"/>
              <a:t>ранее </a:t>
            </a:r>
            <a:r>
              <a:rPr lang="ru-RU" smtClean="0"/>
              <a:t>не было.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980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060EA52-A3B5-9229-8ACE-AC8CA7D05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249"/>
            <a:ext cx="10515600" cy="588771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Сдерживай себя даже с мешком на голове</a:t>
            </a:r>
          </a:p>
          <a:p>
            <a:pPr algn="r"/>
            <a:endParaRPr lang="ru-RU" dirty="0"/>
          </a:p>
          <a:p>
            <a:pPr algn="r"/>
            <a:r>
              <a:rPr lang="ru-RU" dirty="0"/>
              <a:t>Не впадай в истерику, не умоляй, </a:t>
            </a:r>
          </a:p>
          <a:p>
            <a:pPr marL="0" indent="0" algn="r">
              <a:buNone/>
            </a:pPr>
            <a:r>
              <a:rPr lang="ru-RU" dirty="0"/>
              <a:t>не рыдай.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Страх – это нормальная реакция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1E3103-C1CF-0A88-544B-F4ED2B8B7A2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12" y="1323651"/>
            <a:ext cx="5348385" cy="35655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3C6D78-B552-6C38-92E3-14B8503245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4"/>
          <a:stretch/>
        </p:blipFill>
        <p:spPr>
          <a:xfrm>
            <a:off x="6096000" y="2545962"/>
            <a:ext cx="5638956" cy="356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16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2B18FA0-87F0-6309-B3ED-2F7671735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/>
              <a:t>Потеря контроля приведет к панике,            и к погашению ее жестокой расправой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F6A93B4-9108-C880-0BB3-EC3E3A5AD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333" y="1928262"/>
            <a:ext cx="3589407" cy="43513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896477-0344-A92C-CDC6-9B3DED38B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042" y="2050712"/>
            <a:ext cx="5719122" cy="42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41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14322-BAA3-45B8-DCAC-8AF999623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Аккуратно предложи свое участие в переговорном процессе (по ситуации)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19DD9EA-4C17-F47A-821D-427E19EA27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97" y="1620351"/>
            <a:ext cx="5701103" cy="380073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3532CF-7A24-C05D-4414-4C0232413D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81" y="2692140"/>
            <a:ext cx="5701103" cy="380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73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034DF-123C-1F35-86C9-CB95CCB23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Паника – главный враг! Настройся на то, что в короткое время тебя не освободят.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3E75BDC-8AAF-B250-5485-39D0E94AC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"/>
          <a:stretch/>
        </p:blipFill>
        <p:spPr>
          <a:xfrm>
            <a:off x="477840" y="1925608"/>
            <a:ext cx="5387321" cy="3865199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102DA4-FC2E-164D-C05A-5A36A876F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485" y="1925608"/>
            <a:ext cx="5663675" cy="38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50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0F015-19EE-FB82-DAA3-6C5AF5624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32" y="411778"/>
            <a:ext cx="10515600" cy="1325563"/>
          </a:xfrm>
        </p:spPr>
        <p:txBody>
          <a:bodyPr>
            <a:noAutofit/>
          </a:bodyPr>
          <a:lstStyle/>
          <a:p>
            <a:r>
              <a:rPr lang="ru-RU" sz="3500" b="1" dirty="0"/>
              <a:t>Не смотри в глаза боевикам. У них сложится впечатление, что ты изучаешь их приметы, </a:t>
            </a:r>
            <a:br>
              <a:rPr lang="ru-RU" sz="3500" b="1" dirty="0"/>
            </a:br>
            <a:r>
              <a:rPr lang="ru-RU" sz="3500" b="1" dirty="0"/>
              <a:t>манеру поведения и т.п.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2C35185-1234-C76D-2098-E21558BA0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2" y="1834956"/>
            <a:ext cx="6611181" cy="4369902"/>
          </a:xfr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66744D6-13AD-5579-9B10-2995D04E42A1}"/>
              </a:ext>
            </a:extLst>
          </p:cNvPr>
          <p:cNvSpPr txBox="1">
            <a:spLocks/>
          </p:cNvSpPr>
          <p:nvPr/>
        </p:nvSpPr>
        <p:spPr>
          <a:xfrm>
            <a:off x="7287209" y="1967172"/>
            <a:ext cx="4559559" cy="410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b="1" dirty="0"/>
              <a:t>Если сломаешься  – будут постоянно </a:t>
            </a:r>
            <a:r>
              <a:rPr lang="ru-RU" sz="3500" b="1" dirty="0" smtClean="0"/>
              <a:t>унижать.</a:t>
            </a:r>
          </a:p>
          <a:p>
            <a:r>
              <a:rPr lang="ru-RU" sz="3500" b="1" dirty="0" smtClean="0"/>
              <a:t>Главная задача террориста – деморализовать тебя, запугать.</a:t>
            </a:r>
          </a:p>
          <a:p>
            <a:r>
              <a:rPr lang="ru-RU" sz="3500" b="1" dirty="0" smtClean="0"/>
              <a:t>Твоя главная задача – выжить!</a:t>
            </a:r>
            <a:endParaRPr lang="ru-RU" sz="3500" b="1" dirty="0"/>
          </a:p>
        </p:txBody>
      </p:sp>
    </p:spTree>
    <p:extLst>
      <p:ext uri="{BB962C8B-B14F-4D97-AF65-F5344CB8AC3E}">
        <p14:creationId xmlns:p14="http://schemas.microsoft.com/office/powerpoint/2010/main" val="1870929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284EF4-03B8-1BB0-8514-FE4ECE34F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1" y="365125"/>
            <a:ext cx="11611428" cy="1325563"/>
          </a:xfrm>
        </p:spPr>
        <p:txBody>
          <a:bodyPr>
            <a:noAutofit/>
          </a:bodyPr>
          <a:lstStyle/>
          <a:p>
            <a:r>
              <a:rPr lang="ru-RU" sz="3000" b="1" dirty="0"/>
              <a:t>Чтобы выжить – </a:t>
            </a:r>
            <a:r>
              <a:rPr lang="ru-RU" sz="3000" b="1" dirty="0" smtClean="0"/>
              <a:t>попробуй успокоить </a:t>
            </a:r>
            <a:r>
              <a:rPr lang="ru-RU" sz="3000" b="1" dirty="0"/>
              <a:t>и </a:t>
            </a:r>
            <a:r>
              <a:rPr lang="ru-RU" sz="3000" b="1" dirty="0" smtClean="0"/>
              <a:t>начать контролировать </a:t>
            </a:r>
            <a:r>
              <a:rPr lang="ru-RU" sz="3000" b="1" dirty="0"/>
              <a:t>себя! </a:t>
            </a:r>
            <a:r>
              <a:rPr lang="ru-RU" sz="3000" b="1" dirty="0" smtClean="0"/>
              <a:t>Сделай </a:t>
            </a:r>
            <a:r>
              <a:rPr lang="ru-RU" sz="3000" b="1" dirty="0"/>
              <a:t>глубокий спокойный вдох, паузу </a:t>
            </a:r>
            <a:r>
              <a:rPr lang="ru-RU" sz="3000" b="1" dirty="0" smtClean="0"/>
              <a:t>и </a:t>
            </a:r>
            <a:r>
              <a:rPr lang="ru-RU" sz="3000" b="1" dirty="0"/>
              <a:t>медленный выдох.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A581397-FCE1-4243-FA37-83695E3F0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08" y="1853617"/>
            <a:ext cx="5883048" cy="3922032"/>
          </a:xfr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22A46D6-6CA8-9F80-5580-86635ED45195}"/>
              </a:ext>
            </a:extLst>
          </p:cNvPr>
          <p:cNvSpPr txBox="1">
            <a:spLocks/>
          </p:cNvSpPr>
          <p:nvPr/>
        </p:nvSpPr>
        <p:spPr>
          <a:xfrm>
            <a:off x="6475445" y="1690688"/>
            <a:ext cx="5094514" cy="4084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/>
              <a:t>Не пытайся убежать, если не уверен, что побег будет успешным. Бандиты могут допрашивать тебя. мониторить твои </a:t>
            </a:r>
            <a:r>
              <a:rPr lang="ru-RU" sz="3000" dirty="0" err="1"/>
              <a:t>соц.сети</a:t>
            </a:r>
            <a:r>
              <a:rPr lang="ru-RU" sz="3000" dirty="0"/>
              <a:t>, </a:t>
            </a:r>
            <a:r>
              <a:rPr lang="ru-RU" sz="3000" dirty="0" smtClean="0"/>
              <a:t>узнавать </a:t>
            </a:r>
            <a:r>
              <a:rPr lang="ru-RU" sz="3000" dirty="0"/>
              <a:t>адреса и персоны близких родственников, могут оказать физическое воздействие на них.</a:t>
            </a:r>
          </a:p>
        </p:txBody>
      </p:sp>
    </p:spTree>
    <p:extLst>
      <p:ext uri="{BB962C8B-B14F-4D97-AF65-F5344CB8AC3E}">
        <p14:creationId xmlns:p14="http://schemas.microsoft.com/office/powerpoint/2010/main" val="3008135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F90A8-8B0E-7176-D0D0-A16A2C56C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091" y="900835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- </a:t>
            </a:r>
            <a:r>
              <a:rPr lang="ru-RU" sz="2800" b="1" dirty="0"/>
              <a:t>В случае проведения штурма по освобождению немедленно ляг на пол, закрой голову руками. Даже не пытайся помогать спецназу в своем освобождении.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3FCAF8-5F3D-9817-000E-016ACD077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091" y="238904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- Отбрось в сторону предметы, которые могут быть восприняты спецназом как оружие.</a:t>
            </a:r>
          </a:p>
          <a:p>
            <a:pPr marL="0" indent="0">
              <a:buNone/>
            </a:pPr>
            <a:r>
              <a:rPr lang="ru-RU" dirty="0"/>
              <a:t>- После освобождения контролируй каждое свое слово в ходе публичных интервью. Это может навредить другим.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364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458A7-6677-BCB6-DE68-4D563ACC2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Поведение во время массовых мероприятий, массовых беспорядков, в толпе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A3A02D-A2AD-1AE9-F80F-80B7FAC68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400" y="1899515"/>
            <a:ext cx="10515600" cy="4351338"/>
          </a:xfrm>
        </p:spPr>
        <p:txBody>
          <a:bodyPr/>
          <a:lstStyle/>
          <a:p>
            <a:r>
              <a:rPr lang="ru-RU" dirty="0"/>
              <a:t>Находясь в толпе, освободи для себя немного пространства, разведя локти в стороны.</a:t>
            </a:r>
          </a:p>
          <a:p>
            <a:r>
              <a:rPr lang="ru-RU" dirty="0"/>
              <a:t>Сделай глубокий вдох, чтобы освободить грудную клетку.</a:t>
            </a:r>
          </a:p>
          <a:p>
            <a:r>
              <a:rPr lang="ru-RU" dirty="0"/>
              <a:t>Уронив что-либо, ни в коем случае не пытайся поднять.</a:t>
            </a:r>
          </a:p>
          <a:p>
            <a:r>
              <a:rPr lang="ru-RU" dirty="0"/>
              <a:t>Всеми силами старайся удержаться на ногах.</a:t>
            </a:r>
          </a:p>
          <a:p>
            <a:r>
              <a:rPr lang="ru-RU" dirty="0"/>
              <a:t>Если тебя понесла толпа – как можно быстрее освободись от шарфа, косынки на шее (это может представлять опасность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19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DB61F18-CA83-7CBE-A7D4-0A7100BA2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7330"/>
            <a:ext cx="10515600" cy="5696451"/>
          </a:xfrm>
        </p:spPr>
        <p:txBody>
          <a:bodyPr/>
          <a:lstStyle/>
          <a:p>
            <a:endParaRPr lang="ru-RU" dirty="0" smtClean="0"/>
          </a:p>
          <a:p>
            <a:pPr>
              <a:spcAft>
                <a:spcPts val="1200"/>
              </a:spcAft>
            </a:pPr>
            <a:r>
              <a:rPr lang="ru-RU" dirty="0"/>
              <a:t>Сумки с длинными ручками прижми руками к животу или груди (не вешай на плечо или шею</a:t>
            </a:r>
            <a:r>
              <a:rPr lang="ru-RU" dirty="0" smtClean="0"/>
              <a:t>)</a:t>
            </a:r>
            <a:endParaRPr lang="ru-RU" dirty="0"/>
          </a:p>
          <a:p>
            <a:pPr>
              <a:spcAft>
                <a:spcPts val="1200"/>
              </a:spcAft>
            </a:pPr>
            <a:r>
              <a:rPr lang="ru-RU" dirty="0" smtClean="0"/>
              <a:t>Не </a:t>
            </a:r>
            <a:r>
              <a:rPr lang="ru-RU" dirty="0"/>
              <a:t>иди против течения, не пытайся так выбраться из толпы.</a:t>
            </a:r>
          </a:p>
          <a:p>
            <a:pPr>
              <a:spcAft>
                <a:spcPts val="1200"/>
              </a:spcAft>
            </a:pPr>
            <a:r>
              <a:rPr lang="ru-RU" dirty="0"/>
              <a:t>Позволь толпе нести тебя, но в то же время старайся выбраться из нее.</a:t>
            </a:r>
          </a:p>
          <a:p>
            <a:pPr>
              <a:spcAft>
                <a:spcPts val="1200"/>
              </a:spcAft>
            </a:pPr>
            <a:r>
              <a:rPr lang="ru-RU" dirty="0"/>
              <a:t>Проще всего избежать толпы возле стен или в углах помещения. НО! Именно оттуда сложнее всего добираться до выхода. </a:t>
            </a:r>
          </a:p>
        </p:txBody>
      </p:sp>
    </p:spTree>
    <p:extLst>
      <p:ext uri="{BB962C8B-B14F-4D97-AF65-F5344CB8AC3E}">
        <p14:creationId xmlns:p14="http://schemas.microsoft.com/office/powerpoint/2010/main" val="1826430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5469563-5D32-C6FB-DA32-CDF793DA0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5323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ситуации массовых беспорядков – держись подальше от зачинщиков беспорядков, подающих команды в мегафон. (именно они подлежат первой локализации)</a:t>
            </a:r>
          </a:p>
          <a:p>
            <a:r>
              <a:rPr lang="ru-RU" dirty="0"/>
              <a:t>Не находись радом с участниками – вандалами, либо нападающими на сотрудников правоохранительных органов. (против них применят </a:t>
            </a:r>
            <a:r>
              <a:rPr lang="ru-RU" dirty="0" err="1"/>
              <a:t>спец.средства</a:t>
            </a:r>
            <a:r>
              <a:rPr lang="ru-RU" dirty="0"/>
              <a:t>)</a:t>
            </a:r>
          </a:p>
          <a:p>
            <a:r>
              <a:rPr lang="ru-RU" dirty="0"/>
              <a:t>Водометная машина способна нанести травмы – уходи от ее воздействия.</a:t>
            </a:r>
          </a:p>
          <a:p>
            <a:r>
              <a:rPr lang="ru-RU" dirty="0"/>
              <a:t>Если применили спец. Средства – газ, например – закрой рот и нос платком, желательно намочив его водой.</a:t>
            </a:r>
          </a:p>
          <a:p>
            <a:r>
              <a:rPr lang="ru-RU" dirty="0"/>
              <a:t>Выберись на место, где облако дыма меньше.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085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1232F-9CE3-DF15-64BF-68824FE9C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16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/>
              <a:t>Потенциально  опасные  предметы </a:t>
            </a:r>
            <a:br>
              <a:rPr lang="ru-RU" b="1" cap="all" dirty="0"/>
            </a:br>
            <a:r>
              <a:rPr lang="ru-RU" sz="3100" b="1" cap="all" dirty="0"/>
              <a:t>(примеры)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BB51E8-39D2-8E7D-C31C-8BFEBB048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052" y="1549189"/>
            <a:ext cx="3649221" cy="49436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3D6A01-9BCB-A682-B727-335BD8A2A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399" y="1679966"/>
            <a:ext cx="6105253" cy="468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46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B6C8B6-EB43-101F-ED92-EE584D852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894487"/>
          </a:xfrm>
        </p:spPr>
        <p:txBody>
          <a:bodyPr>
            <a:normAutofit/>
          </a:bodyPr>
          <a:lstStyle/>
          <a:p>
            <a:pPr algn="ctr"/>
            <a:r>
              <a:rPr lang="ru-RU" sz="3300" b="1" dirty="0"/>
              <a:t>Эвакуация человека из </a:t>
            </a:r>
            <a:r>
              <a:rPr lang="ru-RU" sz="3300" b="1" dirty="0" smtClean="0"/>
              <a:t>толпы</a:t>
            </a:r>
            <a:r>
              <a:rPr lang="ru-RU" sz="2800" b="1" dirty="0" smtClean="0"/>
              <a:t> (если ему стало плохо)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307208" y="747553"/>
            <a:ext cx="5157787" cy="605317"/>
          </a:xfrm>
        </p:spPr>
        <p:txBody>
          <a:bodyPr>
            <a:normAutofit fontScale="92500" lnSpcReduction="20000"/>
          </a:bodyPr>
          <a:lstStyle/>
          <a:p>
            <a:r>
              <a:rPr lang="ru-RU" sz="1700" dirty="0" smtClean="0"/>
              <a:t>Один человек подхватывает</a:t>
            </a:r>
          </a:p>
          <a:p>
            <a:r>
              <a:rPr lang="ru-RU" sz="1700" dirty="0" smtClean="0"/>
              <a:t> его и фиксирует вертикально</a:t>
            </a:r>
            <a:endParaRPr lang="ru-RU" sz="17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6CACAFB-AF47-546B-915F-B00E66CAF4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2079" y="2514786"/>
            <a:ext cx="5166482" cy="3449214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209506" y="676515"/>
            <a:ext cx="5183188" cy="82391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Второй плотно берет за бедра, дополнительно фиксируя. И синхронными круговыми движениями, «ввинчиваясь», вместе стараются вывести его на открытое пространство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995" y="1656152"/>
            <a:ext cx="3833550" cy="51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65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1990BC-8E32-CB49-4A01-398EDE109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274" y="179823"/>
            <a:ext cx="8336359" cy="649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89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23CCD8-C0C1-E32F-C44A-9307893C8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176" y="216288"/>
            <a:ext cx="8536142" cy="646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73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4D85A0-012A-2FCD-5DF8-5F65F764D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879" y="171485"/>
            <a:ext cx="8786242" cy="651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22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FB17F1-6EA9-B946-B526-CA0C399EF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5" y="1220480"/>
            <a:ext cx="11563972" cy="441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37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C60C27-73C6-3336-D2AB-0CF04FF47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39" y="1047749"/>
            <a:ext cx="6732902" cy="47625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3D2BD1-1F13-3B3B-4133-1EBFC4A7A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887" y="272395"/>
            <a:ext cx="4347474" cy="631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80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0BD361-BCF8-B2E1-5ADB-0A06A36BF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Захват всегда происходит </a:t>
            </a:r>
            <a:r>
              <a:rPr lang="ru-RU" b="1" dirty="0" smtClean="0"/>
              <a:t>неожиданно</a:t>
            </a:r>
            <a:endParaRPr lang="ru-RU" b="1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706FC68A-9B45-95E4-6FC3-8A0A960CC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08" y="1583028"/>
            <a:ext cx="6624008" cy="4761787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A3D279F-65DA-09C4-129A-CA2BEABDC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06" y="1529848"/>
            <a:ext cx="3223363" cy="476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10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6D899-CE7E-F936-FA58-484EC5357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25065" cy="1325563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Действия при совершении террористического акта: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3600" b="1" dirty="0"/>
              <a:t> вас захватили в заложники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795C6-BC94-4947-34CE-D5E3417BB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Главная задача – выжить!</a:t>
            </a:r>
          </a:p>
          <a:p>
            <a:r>
              <a:rPr lang="ru-RU" dirty="0"/>
              <a:t>В первые минуты боевики находятся на «взводе». Проявляй сдержанную покорность (но не услужливость)</a:t>
            </a:r>
          </a:p>
          <a:p>
            <a:r>
              <a:rPr lang="ru-RU" dirty="0"/>
              <a:t>Не сопротивляйся, не угрожай террористам. </a:t>
            </a:r>
          </a:p>
          <a:p>
            <a:r>
              <a:rPr lang="ru-RU" dirty="0"/>
              <a:t>Никаких резких движений!</a:t>
            </a:r>
          </a:p>
          <a:p>
            <a:r>
              <a:rPr lang="ru-RU" dirty="0"/>
              <a:t>Первые 15-45 минут – самые опасные. Если не убили – значит, такой цели нет. Будет торг.</a:t>
            </a:r>
          </a:p>
          <a:p>
            <a:r>
              <a:rPr lang="ru-RU" dirty="0"/>
              <a:t>Будь готов к избиениям. Группируйся, закрывай голову. </a:t>
            </a:r>
          </a:p>
        </p:txBody>
      </p:sp>
    </p:spTree>
    <p:extLst>
      <p:ext uri="{BB962C8B-B14F-4D97-AF65-F5344CB8AC3E}">
        <p14:creationId xmlns:p14="http://schemas.microsoft.com/office/powerpoint/2010/main" val="34244040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656</Words>
  <Application>Microsoft Office PowerPoint</Application>
  <PresentationFormat>Широкоэкранный</PresentationFormat>
  <Paragraphs>61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Основные признаки подготовки к теракту:</vt:lpstr>
      <vt:lpstr>Потенциально  опасные  предметы  (примеры)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Захват всегда происходит неожиданно</vt:lpstr>
      <vt:lpstr>Действия при совершении террористического акта:  вас захватили в заложники</vt:lpstr>
      <vt:lpstr>Презентация PowerPoint</vt:lpstr>
      <vt:lpstr>Потеря контроля приведет к панике,            и к погашению ее жестокой расправой</vt:lpstr>
      <vt:lpstr>Аккуратно предложи свое участие в переговорном процессе (по ситуации)</vt:lpstr>
      <vt:lpstr>Паника – главный враг! Настройся на то, что в короткое время тебя не освободят.</vt:lpstr>
      <vt:lpstr>Не смотри в глаза боевикам. У них сложится впечатление, что ты изучаешь их приметы,  манеру поведения и т.п.</vt:lpstr>
      <vt:lpstr>Чтобы выжить – попробуй успокоить и начать контролировать себя! Сделай глубокий спокойный вдох, паузу и медленный выдох.</vt:lpstr>
      <vt:lpstr>- В случае проведения штурма по освобождению немедленно ляг на пол, закрой голову руками. Даже не пытайся помогать спецназу в своем освобождении.</vt:lpstr>
      <vt:lpstr>Поведение во время массовых мероприятий, массовых беспорядков, в толпе</vt:lpstr>
      <vt:lpstr>Презентация PowerPoint</vt:lpstr>
      <vt:lpstr>Презентация PowerPoint</vt:lpstr>
      <vt:lpstr>Эвакуация человека из толпы (если ему стало плохо)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признаки подготовки к теракту:</dc:title>
  <dc:creator>Eldo Eldo</dc:creator>
  <cp:lastModifiedBy>Honor</cp:lastModifiedBy>
  <cp:revision>5</cp:revision>
  <dcterms:created xsi:type="dcterms:W3CDTF">2023-11-21T16:24:03Z</dcterms:created>
  <dcterms:modified xsi:type="dcterms:W3CDTF">2023-11-27T11:23:17Z</dcterms:modified>
</cp:coreProperties>
</file>