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8" r:id="rId4"/>
    <p:sldId id="257" r:id="rId5"/>
    <p:sldId id="267" r:id="rId6"/>
    <p:sldId id="268" r:id="rId7"/>
    <p:sldId id="269" r:id="rId8"/>
    <p:sldId id="270" r:id="rId9"/>
    <p:sldId id="271" r:id="rId10"/>
    <p:sldId id="272" r:id="rId11"/>
    <p:sldId id="263" r:id="rId12"/>
    <p:sldId id="260" r:id="rId13"/>
  </p:sldIdLst>
  <p:sldSz cx="12192000" cy="6858000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71" d="100"/>
          <a:sy n="71" d="100"/>
        </p:scale>
        <p:origin x="600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8104D0E-AD4E-4287-A275-222303A0F52A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6D2A3A1-B679-450E-BC33-3123F4D9D14C}">
      <dgm:prSet custT="1"/>
      <dgm:spPr/>
      <dgm:t>
        <a:bodyPr/>
        <a:lstStyle/>
        <a:p>
          <a:pPr algn="just"/>
          <a:r>
            <a:rPr lang="ru-RU" sz="2000" b="1" dirty="0" smtClean="0">
              <a:solidFill>
                <a:schemeClr val="tx1"/>
              </a:solidFill>
            </a:rPr>
            <a:t>ВПР направлены на обеспечение единства образовательного пространства РФ</a:t>
          </a:r>
          <a:endParaRPr lang="ru-RU" sz="2000" b="1" dirty="0">
            <a:solidFill>
              <a:schemeClr val="tx1"/>
            </a:solidFill>
          </a:endParaRPr>
        </a:p>
      </dgm:t>
    </dgm:pt>
    <dgm:pt modelId="{933CCE02-59BF-4273-8B61-1E62D2A364F6}" type="parTrans" cxnId="{54CB1315-43B1-4828-8CF1-04EC975EC7BC}">
      <dgm:prSet/>
      <dgm:spPr/>
      <dgm:t>
        <a:bodyPr/>
        <a:lstStyle/>
        <a:p>
          <a:endParaRPr lang="ru-RU"/>
        </a:p>
      </dgm:t>
    </dgm:pt>
    <dgm:pt modelId="{9C57014C-48CD-4125-B193-0B2BA95630EB}" type="sibTrans" cxnId="{54CB1315-43B1-4828-8CF1-04EC975EC7BC}">
      <dgm:prSet/>
      <dgm:spPr/>
      <dgm:t>
        <a:bodyPr/>
        <a:lstStyle/>
        <a:p>
          <a:endParaRPr lang="ru-RU"/>
        </a:p>
      </dgm:t>
    </dgm:pt>
    <dgm:pt modelId="{4D976515-FC14-4B5C-94E3-C7A586362241}">
      <dgm:prSet custT="1"/>
      <dgm:spPr/>
      <dgm:t>
        <a:bodyPr/>
        <a:lstStyle/>
        <a:p>
          <a:pPr algn="just"/>
          <a:r>
            <a:rPr lang="ru-RU" sz="2000" b="1" dirty="0" smtClean="0">
              <a:solidFill>
                <a:schemeClr val="tx1"/>
              </a:solidFill>
            </a:rPr>
            <a:t>ВПР позволяют осуществлять </a:t>
          </a:r>
          <a:r>
            <a:rPr lang="ru-RU" sz="2000" b="1" smtClean="0">
              <a:solidFill>
                <a:schemeClr val="tx1"/>
              </a:solidFill>
            </a:rPr>
            <a:t>мониторинг за </a:t>
          </a:r>
          <a:r>
            <a:rPr lang="ru-RU" sz="2000" b="1" dirty="0" smtClean="0">
              <a:solidFill>
                <a:schemeClr val="tx1"/>
              </a:solidFill>
            </a:rPr>
            <a:t>счет предоставления образовательным организациям единых проверочных материалов и единых критериев оценивания учебных достижений ВПР </a:t>
          </a:r>
          <a:endParaRPr lang="ru-RU" sz="2000" b="1" dirty="0">
            <a:solidFill>
              <a:schemeClr val="tx1"/>
            </a:solidFill>
          </a:endParaRPr>
        </a:p>
      </dgm:t>
    </dgm:pt>
    <dgm:pt modelId="{BD4EC893-35C8-4504-B98E-E1B3718EBD3E}" type="parTrans" cxnId="{85E2B2BA-E802-419B-93E7-8DABA333C4A6}">
      <dgm:prSet/>
      <dgm:spPr/>
      <dgm:t>
        <a:bodyPr/>
        <a:lstStyle/>
        <a:p>
          <a:endParaRPr lang="ru-RU"/>
        </a:p>
      </dgm:t>
    </dgm:pt>
    <dgm:pt modelId="{6C0FEC0B-091E-4E1D-BF87-FC59A77792DE}" type="sibTrans" cxnId="{85E2B2BA-E802-419B-93E7-8DABA333C4A6}">
      <dgm:prSet/>
      <dgm:spPr/>
      <dgm:t>
        <a:bodyPr/>
        <a:lstStyle/>
        <a:p>
          <a:endParaRPr lang="ru-RU"/>
        </a:p>
      </dgm:t>
    </dgm:pt>
    <dgm:pt modelId="{2821EAC5-9635-4C2B-B4AC-7C658DA8708D}">
      <dgm:prSet custT="1"/>
      <dgm:spPr/>
      <dgm:t>
        <a:bodyPr/>
        <a:lstStyle/>
        <a:p>
          <a:pPr algn="just"/>
          <a:r>
            <a:rPr lang="ru-RU" sz="2000" b="1" dirty="0" smtClean="0">
              <a:solidFill>
                <a:schemeClr val="tx1"/>
              </a:solidFill>
            </a:rPr>
            <a:t>ВПР способствуют формированию единых ориентиров в оценке результатов обучения и образовательных достижений обучающихся ВПР</a:t>
          </a:r>
          <a:endParaRPr lang="ru-RU" sz="2000" b="1" dirty="0">
            <a:solidFill>
              <a:schemeClr val="tx1"/>
            </a:solidFill>
          </a:endParaRPr>
        </a:p>
      </dgm:t>
    </dgm:pt>
    <dgm:pt modelId="{34E8F0CE-3A82-4655-8314-673EA8EE7341}" type="parTrans" cxnId="{D583A153-A834-44F5-A6C1-D816DD3D58CE}">
      <dgm:prSet/>
      <dgm:spPr/>
      <dgm:t>
        <a:bodyPr/>
        <a:lstStyle/>
        <a:p>
          <a:endParaRPr lang="ru-RU"/>
        </a:p>
      </dgm:t>
    </dgm:pt>
    <dgm:pt modelId="{BA2F1FF6-B27A-48C0-B992-031871D8C0F5}" type="sibTrans" cxnId="{D583A153-A834-44F5-A6C1-D816DD3D58CE}">
      <dgm:prSet/>
      <dgm:spPr/>
      <dgm:t>
        <a:bodyPr/>
        <a:lstStyle/>
        <a:p>
          <a:endParaRPr lang="ru-RU"/>
        </a:p>
      </dgm:t>
    </dgm:pt>
    <dgm:pt modelId="{D9CDE5B2-5D80-4AF4-9DDE-90E62614B027}">
      <dgm:prSet custT="1"/>
      <dgm:spPr/>
      <dgm:t>
        <a:bodyPr/>
        <a:lstStyle/>
        <a:p>
          <a:r>
            <a:rPr lang="ru-RU" sz="2000" b="1" dirty="0" smtClean="0">
              <a:solidFill>
                <a:schemeClr val="tx1"/>
              </a:solidFill>
            </a:rPr>
            <a:t>ВПР помогают выявлять проблемы в школьном образовании и работать над их устранением</a:t>
          </a:r>
          <a:endParaRPr lang="ru-RU" sz="2000" b="1" dirty="0">
            <a:solidFill>
              <a:schemeClr val="tx1"/>
            </a:solidFill>
          </a:endParaRPr>
        </a:p>
      </dgm:t>
    </dgm:pt>
    <dgm:pt modelId="{572CA4D5-BB1C-4CC4-8C3C-42A904499590}" type="parTrans" cxnId="{EA137A0F-585C-4E25-93D7-236A93B917A0}">
      <dgm:prSet/>
      <dgm:spPr/>
      <dgm:t>
        <a:bodyPr/>
        <a:lstStyle/>
        <a:p>
          <a:endParaRPr lang="ru-RU"/>
        </a:p>
      </dgm:t>
    </dgm:pt>
    <dgm:pt modelId="{68B22872-B915-4B65-9DCE-B85B5F899DCF}" type="sibTrans" cxnId="{EA137A0F-585C-4E25-93D7-236A93B917A0}">
      <dgm:prSet/>
      <dgm:spPr/>
      <dgm:t>
        <a:bodyPr/>
        <a:lstStyle/>
        <a:p>
          <a:endParaRPr lang="ru-RU"/>
        </a:p>
      </dgm:t>
    </dgm:pt>
    <dgm:pt modelId="{572C0024-AD2D-44B1-92C6-813EE87CBDE8}" type="pres">
      <dgm:prSet presAssocID="{98104D0E-AD4E-4287-A275-222303A0F52A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E2F684A-6B84-4725-BBCD-A965D261ADB2}" type="pres">
      <dgm:prSet presAssocID="{C6D2A3A1-B679-450E-BC33-3123F4D9D14C}" presName="parentLin" presStyleCnt="0"/>
      <dgm:spPr/>
    </dgm:pt>
    <dgm:pt modelId="{DB779A7A-2E20-46A4-8C80-7712B33672B0}" type="pres">
      <dgm:prSet presAssocID="{C6D2A3A1-B679-450E-BC33-3123F4D9D14C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9B2C7731-412B-4120-A506-225A4CA97A0E}" type="pres">
      <dgm:prSet presAssocID="{C6D2A3A1-B679-450E-BC33-3123F4D9D14C}" presName="parentText" presStyleLbl="node1" presStyleIdx="0" presStyleCnt="4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85F3F94-F6E3-4F06-90F6-64859D427789}" type="pres">
      <dgm:prSet presAssocID="{C6D2A3A1-B679-450E-BC33-3123F4D9D14C}" presName="negativeSpace" presStyleCnt="0"/>
      <dgm:spPr/>
    </dgm:pt>
    <dgm:pt modelId="{2BCDC3FE-816A-4B14-B8C5-4D05CACD4BA2}" type="pres">
      <dgm:prSet presAssocID="{C6D2A3A1-B679-450E-BC33-3123F4D9D14C}" presName="childText" presStyleLbl="conFgAcc1" presStyleIdx="0" presStyleCnt="4">
        <dgm:presLayoutVars>
          <dgm:bulletEnabled val="1"/>
        </dgm:presLayoutVars>
      </dgm:prSet>
      <dgm:spPr/>
    </dgm:pt>
    <dgm:pt modelId="{2D8A0321-334A-4A3C-B78E-A3109D0593F6}" type="pres">
      <dgm:prSet presAssocID="{9C57014C-48CD-4125-B193-0B2BA95630EB}" presName="spaceBetweenRectangles" presStyleCnt="0"/>
      <dgm:spPr/>
    </dgm:pt>
    <dgm:pt modelId="{DBEE942B-FF02-43CA-BBE8-1D219781AE91}" type="pres">
      <dgm:prSet presAssocID="{4D976515-FC14-4B5C-94E3-C7A586362241}" presName="parentLin" presStyleCnt="0"/>
      <dgm:spPr/>
    </dgm:pt>
    <dgm:pt modelId="{639625A0-CF7B-4182-9814-02516058B682}" type="pres">
      <dgm:prSet presAssocID="{4D976515-FC14-4B5C-94E3-C7A586362241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CB1CCDA5-03F0-4189-AD64-ECDE5783215A}" type="pres">
      <dgm:prSet presAssocID="{4D976515-FC14-4B5C-94E3-C7A586362241}" presName="parentText" presStyleLbl="node1" presStyleIdx="1" presStyleCnt="4" custScaleX="142857" custScaleY="17289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0A0E3FE-6A07-43C0-AFE5-40C13A47461E}" type="pres">
      <dgm:prSet presAssocID="{4D976515-FC14-4B5C-94E3-C7A586362241}" presName="negativeSpace" presStyleCnt="0"/>
      <dgm:spPr/>
    </dgm:pt>
    <dgm:pt modelId="{1C22A0EC-DEE1-4583-B414-34299B0A0AED}" type="pres">
      <dgm:prSet presAssocID="{4D976515-FC14-4B5C-94E3-C7A586362241}" presName="childText" presStyleLbl="conFgAcc1" presStyleIdx="1" presStyleCnt="4">
        <dgm:presLayoutVars>
          <dgm:bulletEnabled val="1"/>
        </dgm:presLayoutVars>
      </dgm:prSet>
      <dgm:spPr/>
    </dgm:pt>
    <dgm:pt modelId="{647ADB45-C237-4395-AE9A-EDCCE4B73DF9}" type="pres">
      <dgm:prSet presAssocID="{6C0FEC0B-091E-4E1D-BF87-FC59A77792DE}" presName="spaceBetweenRectangles" presStyleCnt="0"/>
      <dgm:spPr/>
    </dgm:pt>
    <dgm:pt modelId="{0277CF3F-FF44-4597-8FD6-4A12CB195AE2}" type="pres">
      <dgm:prSet presAssocID="{2821EAC5-9635-4C2B-B4AC-7C658DA8708D}" presName="parentLin" presStyleCnt="0"/>
      <dgm:spPr/>
    </dgm:pt>
    <dgm:pt modelId="{59B93DC1-6FD8-4F12-8576-C384B50309F4}" type="pres">
      <dgm:prSet presAssocID="{2821EAC5-9635-4C2B-B4AC-7C658DA8708D}" presName="parentLeftMargin" presStyleLbl="node1" presStyleIdx="1" presStyleCnt="4"/>
      <dgm:spPr/>
      <dgm:t>
        <a:bodyPr/>
        <a:lstStyle/>
        <a:p>
          <a:endParaRPr lang="ru-RU"/>
        </a:p>
      </dgm:t>
    </dgm:pt>
    <dgm:pt modelId="{A010E935-98FB-46A3-8968-AEA18F6A8879}" type="pres">
      <dgm:prSet presAssocID="{2821EAC5-9635-4C2B-B4AC-7C658DA8708D}" presName="parentText" presStyleLbl="node1" presStyleIdx="2" presStyleCnt="4" custScaleX="142857" custScaleY="14915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EC9F89E-E6A4-4D94-A735-C374650D9BFB}" type="pres">
      <dgm:prSet presAssocID="{2821EAC5-9635-4C2B-B4AC-7C658DA8708D}" presName="negativeSpace" presStyleCnt="0"/>
      <dgm:spPr/>
    </dgm:pt>
    <dgm:pt modelId="{EAEEFB18-88A9-45B2-9CFD-0AC7BF56312F}" type="pres">
      <dgm:prSet presAssocID="{2821EAC5-9635-4C2B-B4AC-7C658DA8708D}" presName="childText" presStyleLbl="conFgAcc1" presStyleIdx="2" presStyleCnt="4">
        <dgm:presLayoutVars>
          <dgm:bulletEnabled val="1"/>
        </dgm:presLayoutVars>
      </dgm:prSet>
      <dgm:spPr/>
    </dgm:pt>
    <dgm:pt modelId="{81CF67BE-772D-4B2F-AAC6-85D93A1C09CB}" type="pres">
      <dgm:prSet presAssocID="{BA2F1FF6-B27A-48C0-B992-031871D8C0F5}" presName="spaceBetweenRectangles" presStyleCnt="0"/>
      <dgm:spPr/>
    </dgm:pt>
    <dgm:pt modelId="{1C5B065C-0A22-4F6B-8CF4-EFCC32B9D05E}" type="pres">
      <dgm:prSet presAssocID="{D9CDE5B2-5D80-4AF4-9DDE-90E62614B027}" presName="parentLin" presStyleCnt="0"/>
      <dgm:spPr/>
    </dgm:pt>
    <dgm:pt modelId="{121294D8-53AC-4320-A935-C3911A67CB12}" type="pres">
      <dgm:prSet presAssocID="{D9CDE5B2-5D80-4AF4-9DDE-90E62614B027}" presName="parentLeftMargin" presStyleLbl="node1" presStyleIdx="2" presStyleCnt="4"/>
      <dgm:spPr/>
      <dgm:t>
        <a:bodyPr/>
        <a:lstStyle/>
        <a:p>
          <a:endParaRPr lang="ru-RU"/>
        </a:p>
      </dgm:t>
    </dgm:pt>
    <dgm:pt modelId="{749D13A2-7C49-4589-AA76-6236164EF75C}" type="pres">
      <dgm:prSet presAssocID="{D9CDE5B2-5D80-4AF4-9DDE-90E62614B027}" presName="parentText" presStyleLbl="node1" presStyleIdx="3" presStyleCnt="4" custScaleX="142857" custScaleY="899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9FD890E-E772-49F3-AA0C-1B883B3DC3CF}" type="pres">
      <dgm:prSet presAssocID="{D9CDE5B2-5D80-4AF4-9DDE-90E62614B027}" presName="negativeSpace" presStyleCnt="0"/>
      <dgm:spPr/>
    </dgm:pt>
    <dgm:pt modelId="{D2EA395E-31F9-4E10-A841-3DA4FDDBDF1D}" type="pres">
      <dgm:prSet presAssocID="{D9CDE5B2-5D80-4AF4-9DDE-90E62614B027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D583A153-A834-44F5-A6C1-D816DD3D58CE}" srcId="{98104D0E-AD4E-4287-A275-222303A0F52A}" destId="{2821EAC5-9635-4C2B-B4AC-7C658DA8708D}" srcOrd="2" destOrd="0" parTransId="{34E8F0CE-3A82-4655-8314-673EA8EE7341}" sibTransId="{BA2F1FF6-B27A-48C0-B992-031871D8C0F5}"/>
    <dgm:cxn modelId="{4DD63EE7-F7C4-4CB0-B2A1-E4D3E29150A0}" type="presOf" srcId="{98104D0E-AD4E-4287-A275-222303A0F52A}" destId="{572C0024-AD2D-44B1-92C6-813EE87CBDE8}" srcOrd="0" destOrd="0" presId="urn:microsoft.com/office/officeart/2005/8/layout/list1"/>
    <dgm:cxn modelId="{074728F9-DC04-4498-8348-832703FD0235}" type="presOf" srcId="{2821EAC5-9635-4C2B-B4AC-7C658DA8708D}" destId="{59B93DC1-6FD8-4F12-8576-C384B50309F4}" srcOrd="0" destOrd="0" presId="urn:microsoft.com/office/officeart/2005/8/layout/list1"/>
    <dgm:cxn modelId="{85E2B2BA-E802-419B-93E7-8DABA333C4A6}" srcId="{98104D0E-AD4E-4287-A275-222303A0F52A}" destId="{4D976515-FC14-4B5C-94E3-C7A586362241}" srcOrd="1" destOrd="0" parTransId="{BD4EC893-35C8-4504-B98E-E1B3718EBD3E}" sibTransId="{6C0FEC0B-091E-4E1D-BF87-FC59A77792DE}"/>
    <dgm:cxn modelId="{3E837634-EC8C-4703-9997-A8055BEF8D1C}" type="presOf" srcId="{C6D2A3A1-B679-450E-BC33-3123F4D9D14C}" destId="{9B2C7731-412B-4120-A506-225A4CA97A0E}" srcOrd="1" destOrd="0" presId="urn:microsoft.com/office/officeart/2005/8/layout/list1"/>
    <dgm:cxn modelId="{E018B6E9-1F02-4282-800C-D21E9543FFC5}" type="presOf" srcId="{2821EAC5-9635-4C2B-B4AC-7C658DA8708D}" destId="{A010E935-98FB-46A3-8968-AEA18F6A8879}" srcOrd="1" destOrd="0" presId="urn:microsoft.com/office/officeart/2005/8/layout/list1"/>
    <dgm:cxn modelId="{EAF84D9B-7216-4719-8F84-265885FD5E9A}" type="presOf" srcId="{D9CDE5B2-5D80-4AF4-9DDE-90E62614B027}" destId="{749D13A2-7C49-4589-AA76-6236164EF75C}" srcOrd="1" destOrd="0" presId="urn:microsoft.com/office/officeart/2005/8/layout/list1"/>
    <dgm:cxn modelId="{69ED2E60-5AE2-49CD-AC27-40ECB32B10A2}" type="presOf" srcId="{C6D2A3A1-B679-450E-BC33-3123F4D9D14C}" destId="{DB779A7A-2E20-46A4-8C80-7712B33672B0}" srcOrd="0" destOrd="0" presId="urn:microsoft.com/office/officeart/2005/8/layout/list1"/>
    <dgm:cxn modelId="{23620B47-7662-47A5-8BB7-69D9B067BE77}" type="presOf" srcId="{4D976515-FC14-4B5C-94E3-C7A586362241}" destId="{639625A0-CF7B-4182-9814-02516058B682}" srcOrd="0" destOrd="0" presId="urn:microsoft.com/office/officeart/2005/8/layout/list1"/>
    <dgm:cxn modelId="{C28FA812-A456-4B6F-B8BC-D8A2D83DDAA8}" type="presOf" srcId="{D9CDE5B2-5D80-4AF4-9DDE-90E62614B027}" destId="{121294D8-53AC-4320-A935-C3911A67CB12}" srcOrd="0" destOrd="0" presId="urn:microsoft.com/office/officeart/2005/8/layout/list1"/>
    <dgm:cxn modelId="{54CB1315-43B1-4828-8CF1-04EC975EC7BC}" srcId="{98104D0E-AD4E-4287-A275-222303A0F52A}" destId="{C6D2A3A1-B679-450E-BC33-3123F4D9D14C}" srcOrd="0" destOrd="0" parTransId="{933CCE02-59BF-4273-8B61-1E62D2A364F6}" sibTransId="{9C57014C-48CD-4125-B193-0B2BA95630EB}"/>
    <dgm:cxn modelId="{EA137A0F-585C-4E25-93D7-236A93B917A0}" srcId="{98104D0E-AD4E-4287-A275-222303A0F52A}" destId="{D9CDE5B2-5D80-4AF4-9DDE-90E62614B027}" srcOrd="3" destOrd="0" parTransId="{572CA4D5-BB1C-4CC4-8C3C-42A904499590}" sibTransId="{68B22872-B915-4B65-9DCE-B85B5F899DCF}"/>
    <dgm:cxn modelId="{89BAB748-2F9F-4224-B380-109140E7FBFC}" type="presOf" srcId="{4D976515-FC14-4B5C-94E3-C7A586362241}" destId="{CB1CCDA5-03F0-4189-AD64-ECDE5783215A}" srcOrd="1" destOrd="0" presId="urn:microsoft.com/office/officeart/2005/8/layout/list1"/>
    <dgm:cxn modelId="{952AA4DA-CDF4-414F-BE63-360FDB2CA0CB}" type="presParOf" srcId="{572C0024-AD2D-44B1-92C6-813EE87CBDE8}" destId="{4E2F684A-6B84-4725-BBCD-A965D261ADB2}" srcOrd="0" destOrd="0" presId="urn:microsoft.com/office/officeart/2005/8/layout/list1"/>
    <dgm:cxn modelId="{C5A4DFD6-32C4-45FA-B339-C54BD456434B}" type="presParOf" srcId="{4E2F684A-6B84-4725-BBCD-A965D261ADB2}" destId="{DB779A7A-2E20-46A4-8C80-7712B33672B0}" srcOrd="0" destOrd="0" presId="urn:microsoft.com/office/officeart/2005/8/layout/list1"/>
    <dgm:cxn modelId="{F720D919-F3C8-4002-A9DB-C562C727CDBF}" type="presParOf" srcId="{4E2F684A-6B84-4725-BBCD-A965D261ADB2}" destId="{9B2C7731-412B-4120-A506-225A4CA97A0E}" srcOrd="1" destOrd="0" presId="urn:microsoft.com/office/officeart/2005/8/layout/list1"/>
    <dgm:cxn modelId="{6B9AD713-C047-4DF8-AC26-76131581A911}" type="presParOf" srcId="{572C0024-AD2D-44B1-92C6-813EE87CBDE8}" destId="{F85F3F94-F6E3-4F06-90F6-64859D427789}" srcOrd="1" destOrd="0" presId="urn:microsoft.com/office/officeart/2005/8/layout/list1"/>
    <dgm:cxn modelId="{80ACC812-1701-4022-8898-18C10EE085F2}" type="presParOf" srcId="{572C0024-AD2D-44B1-92C6-813EE87CBDE8}" destId="{2BCDC3FE-816A-4B14-B8C5-4D05CACD4BA2}" srcOrd="2" destOrd="0" presId="urn:microsoft.com/office/officeart/2005/8/layout/list1"/>
    <dgm:cxn modelId="{65072E9E-083A-4328-B367-89A5C78E4391}" type="presParOf" srcId="{572C0024-AD2D-44B1-92C6-813EE87CBDE8}" destId="{2D8A0321-334A-4A3C-B78E-A3109D0593F6}" srcOrd="3" destOrd="0" presId="urn:microsoft.com/office/officeart/2005/8/layout/list1"/>
    <dgm:cxn modelId="{EF41D4C2-F54F-4836-876E-32973362021A}" type="presParOf" srcId="{572C0024-AD2D-44B1-92C6-813EE87CBDE8}" destId="{DBEE942B-FF02-43CA-BBE8-1D219781AE91}" srcOrd="4" destOrd="0" presId="urn:microsoft.com/office/officeart/2005/8/layout/list1"/>
    <dgm:cxn modelId="{EE29B951-0EA4-4DE7-AFE0-06B84FB338D0}" type="presParOf" srcId="{DBEE942B-FF02-43CA-BBE8-1D219781AE91}" destId="{639625A0-CF7B-4182-9814-02516058B682}" srcOrd="0" destOrd="0" presId="urn:microsoft.com/office/officeart/2005/8/layout/list1"/>
    <dgm:cxn modelId="{2EE42BCD-52D6-4612-AEDD-1FDA4E0F2176}" type="presParOf" srcId="{DBEE942B-FF02-43CA-BBE8-1D219781AE91}" destId="{CB1CCDA5-03F0-4189-AD64-ECDE5783215A}" srcOrd="1" destOrd="0" presId="urn:microsoft.com/office/officeart/2005/8/layout/list1"/>
    <dgm:cxn modelId="{06E6A55B-2765-4138-89CB-2F7FE83C52A7}" type="presParOf" srcId="{572C0024-AD2D-44B1-92C6-813EE87CBDE8}" destId="{00A0E3FE-6A07-43C0-AFE5-40C13A47461E}" srcOrd="5" destOrd="0" presId="urn:microsoft.com/office/officeart/2005/8/layout/list1"/>
    <dgm:cxn modelId="{1CFA3F48-68A6-449D-AE12-B7EC86459AB5}" type="presParOf" srcId="{572C0024-AD2D-44B1-92C6-813EE87CBDE8}" destId="{1C22A0EC-DEE1-4583-B414-34299B0A0AED}" srcOrd="6" destOrd="0" presId="urn:microsoft.com/office/officeart/2005/8/layout/list1"/>
    <dgm:cxn modelId="{65456EE3-5956-47CD-B373-A5EE41D51994}" type="presParOf" srcId="{572C0024-AD2D-44B1-92C6-813EE87CBDE8}" destId="{647ADB45-C237-4395-AE9A-EDCCE4B73DF9}" srcOrd="7" destOrd="0" presId="urn:microsoft.com/office/officeart/2005/8/layout/list1"/>
    <dgm:cxn modelId="{50FBA0C8-DC6C-486A-9F0C-5322410594FD}" type="presParOf" srcId="{572C0024-AD2D-44B1-92C6-813EE87CBDE8}" destId="{0277CF3F-FF44-4597-8FD6-4A12CB195AE2}" srcOrd="8" destOrd="0" presId="urn:microsoft.com/office/officeart/2005/8/layout/list1"/>
    <dgm:cxn modelId="{A0D2D4AA-0BA2-4F15-ACF1-85F5E2A89173}" type="presParOf" srcId="{0277CF3F-FF44-4597-8FD6-4A12CB195AE2}" destId="{59B93DC1-6FD8-4F12-8576-C384B50309F4}" srcOrd="0" destOrd="0" presId="urn:microsoft.com/office/officeart/2005/8/layout/list1"/>
    <dgm:cxn modelId="{60A37DD2-C8BA-4742-AAF1-53C055150D4B}" type="presParOf" srcId="{0277CF3F-FF44-4597-8FD6-4A12CB195AE2}" destId="{A010E935-98FB-46A3-8968-AEA18F6A8879}" srcOrd="1" destOrd="0" presId="urn:microsoft.com/office/officeart/2005/8/layout/list1"/>
    <dgm:cxn modelId="{7D24AC1C-998C-43AE-894F-8FA8587D5651}" type="presParOf" srcId="{572C0024-AD2D-44B1-92C6-813EE87CBDE8}" destId="{BEC9F89E-E6A4-4D94-A735-C374650D9BFB}" srcOrd="9" destOrd="0" presId="urn:microsoft.com/office/officeart/2005/8/layout/list1"/>
    <dgm:cxn modelId="{1E95EE19-D228-443F-ACA7-CD9BD5CAA952}" type="presParOf" srcId="{572C0024-AD2D-44B1-92C6-813EE87CBDE8}" destId="{EAEEFB18-88A9-45B2-9CFD-0AC7BF56312F}" srcOrd="10" destOrd="0" presId="urn:microsoft.com/office/officeart/2005/8/layout/list1"/>
    <dgm:cxn modelId="{DEF5BDAE-E8DE-4B75-8B56-1B2567615A4F}" type="presParOf" srcId="{572C0024-AD2D-44B1-92C6-813EE87CBDE8}" destId="{81CF67BE-772D-4B2F-AAC6-85D93A1C09CB}" srcOrd="11" destOrd="0" presId="urn:microsoft.com/office/officeart/2005/8/layout/list1"/>
    <dgm:cxn modelId="{A51616C2-2DD1-40EB-A012-9D0E95B77308}" type="presParOf" srcId="{572C0024-AD2D-44B1-92C6-813EE87CBDE8}" destId="{1C5B065C-0A22-4F6B-8CF4-EFCC32B9D05E}" srcOrd="12" destOrd="0" presId="urn:microsoft.com/office/officeart/2005/8/layout/list1"/>
    <dgm:cxn modelId="{35D910D3-93E0-4006-8D10-B70DE087CF46}" type="presParOf" srcId="{1C5B065C-0A22-4F6B-8CF4-EFCC32B9D05E}" destId="{121294D8-53AC-4320-A935-C3911A67CB12}" srcOrd="0" destOrd="0" presId="urn:microsoft.com/office/officeart/2005/8/layout/list1"/>
    <dgm:cxn modelId="{40C443C0-9762-4932-B242-DE8E110BDFAB}" type="presParOf" srcId="{1C5B065C-0A22-4F6B-8CF4-EFCC32B9D05E}" destId="{749D13A2-7C49-4589-AA76-6236164EF75C}" srcOrd="1" destOrd="0" presId="urn:microsoft.com/office/officeart/2005/8/layout/list1"/>
    <dgm:cxn modelId="{384DBD09-225D-499B-9F9C-9A8579C6A527}" type="presParOf" srcId="{572C0024-AD2D-44B1-92C6-813EE87CBDE8}" destId="{29FD890E-E772-49F3-AA0C-1B883B3DC3CF}" srcOrd="13" destOrd="0" presId="urn:microsoft.com/office/officeart/2005/8/layout/list1"/>
    <dgm:cxn modelId="{B9C8DDAF-C8AF-4F69-99C7-BC5FC778BDB3}" type="presParOf" srcId="{572C0024-AD2D-44B1-92C6-813EE87CBDE8}" destId="{D2EA395E-31F9-4E10-A841-3DA4FDDBDF1D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2210243-96A1-43DD-BB04-276C0412E4F1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3864442-5BB7-44C3-8A9E-9F66886CA7E9}">
      <dgm:prSet phldrT="[Текст]" phldr="1"/>
      <dgm:spPr/>
      <dgm:t>
        <a:bodyPr/>
        <a:lstStyle/>
        <a:p>
          <a:endParaRPr lang="ru-RU" dirty="0"/>
        </a:p>
      </dgm:t>
    </dgm:pt>
    <dgm:pt modelId="{00207849-2B19-4C69-9182-6A2447AD4371}" type="parTrans" cxnId="{904B770D-91C4-41E4-A108-B50E4F603D54}">
      <dgm:prSet/>
      <dgm:spPr/>
      <dgm:t>
        <a:bodyPr/>
        <a:lstStyle/>
        <a:p>
          <a:endParaRPr lang="ru-RU"/>
        </a:p>
      </dgm:t>
    </dgm:pt>
    <dgm:pt modelId="{5D6BF50F-0165-48F8-B09C-49A65D197F57}" type="sibTrans" cxnId="{904B770D-91C4-41E4-A108-B50E4F603D54}">
      <dgm:prSet/>
      <dgm:spPr/>
      <dgm:t>
        <a:bodyPr/>
        <a:lstStyle/>
        <a:p>
          <a:endParaRPr lang="ru-RU"/>
        </a:p>
      </dgm:t>
    </dgm:pt>
    <dgm:pt modelId="{B6820341-E9A4-4F19-93F1-573DF26824E2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  <a:latin typeface="Arial Black" panose="020B0A04020102020204" pitchFamily="34" charset="0"/>
            </a:rPr>
            <a:t>Русский язык</a:t>
          </a:r>
          <a:endParaRPr lang="ru-RU" dirty="0">
            <a:solidFill>
              <a:schemeClr val="tx1"/>
            </a:solidFill>
            <a:latin typeface="Arial Black" panose="020B0A04020102020204" pitchFamily="34" charset="0"/>
          </a:endParaRPr>
        </a:p>
      </dgm:t>
    </dgm:pt>
    <dgm:pt modelId="{B00B5204-4E2D-450D-B13D-64C0EA66A542}" type="parTrans" cxnId="{6B9991F2-0A85-4C20-8845-FA45D8E75DE9}">
      <dgm:prSet/>
      <dgm:spPr/>
      <dgm:t>
        <a:bodyPr/>
        <a:lstStyle/>
        <a:p>
          <a:endParaRPr lang="ru-RU"/>
        </a:p>
      </dgm:t>
    </dgm:pt>
    <dgm:pt modelId="{1638FAF8-3F54-4E90-9A24-85C87004524A}" type="sibTrans" cxnId="{6B9991F2-0A85-4C20-8845-FA45D8E75DE9}">
      <dgm:prSet/>
      <dgm:spPr/>
      <dgm:t>
        <a:bodyPr/>
        <a:lstStyle/>
        <a:p>
          <a:endParaRPr lang="ru-RU"/>
        </a:p>
      </dgm:t>
    </dgm:pt>
    <dgm:pt modelId="{59EF10CE-55A5-4766-99CC-C071F5D0F5E4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  <a:latin typeface="Arial Black" panose="020B0A04020102020204" pitchFamily="34" charset="0"/>
            </a:rPr>
            <a:t>Математика</a:t>
          </a:r>
          <a:endParaRPr lang="ru-RU" dirty="0">
            <a:solidFill>
              <a:schemeClr val="tx1"/>
            </a:solidFill>
            <a:latin typeface="Arial Black" panose="020B0A04020102020204" pitchFamily="34" charset="0"/>
          </a:endParaRPr>
        </a:p>
      </dgm:t>
    </dgm:pt>
    <dgm:pt modelId="{D0B63B92-D50A-4FAD-8451-FC454265B7E4}" type="parTrans" cxnId="{6E4AFA9D-5C48-412A-A02B-BA0EC0772644}">
      <dgm:prSet/>
      <dgm:spPr/>
      <dgm:t>
        <a:bodyPr/>
        <a:lstStyle/>
        <a:p>
          <a:endParaRPr lang="ru-RU"/>
        </a:p>
      </dgm:t>
    </dgm:pt>
    <dgm:pt modelId="{80E35062-7459-45DD-87B2-1C3F6A8DC9E3}" type="sibTrans" cxnId="{6E4AFA9D-5C48-412A-A02B-BA0EC0772644}">
      <dgm:prSet/>
      <dgm:spPr/>
      <dgm:t>
        <a:bodyPr/>
        <a:lstStyle/>
        <a:p>
          <a:endParaRPr lang="ru-RU"/>
        </a:p>
      </dgm:t>
    </dgm:pt>
    <dgm:pt modelId="{7049FEBD-B3D6-44BF-8CB6-5E3EFBC67353}">
      <dgm:prSet phldrT="[Текст]"/>
      <dgm:spPr/>
      <dgm:t>
        <a:bodyPr/>
        <a:lstStyle/>
        <a:p>
          <a:r>
            <a:rPr lang="ru-RU" b="1" dirty="0" smtClean="0">
              <a:solidFill>
                <a:schemeClr val="accent2">
                  <a:lumMod val="50000"/>
                </a:schemeClr>
              </a:solidFill>
              <a:latin typeface="Arial Black" panose="020B0A04020102020204" pitchFamily="34" charset="0"/>
            </a:rPr>
            <a:t>Предметы на основе случайного выбора</a:t>
          </a:r>
          <a:endParaRPr lang="ru-RU" b="1" dirty="0">
            <a:solidFill>
              <a:schemeClr val="accent2">
                <a:lumMod val="50000"/>
              </a:schemeClr>
            </a:solidFill>
            <a:latin typeface="Arial Black" panose="020B0A04020102020204" pitchFamily="34" charset="0"/>
          </a:endParaRPr>
        </a:p>
      </dgm:t>
    </dgm:pt>
    <dgm:pt modelId="{5DBA1FA4-5497-4AF9-B51B-9583AE673725}" type="parTrans" cxnId="{28132A79-FEFE-4DBD-90ED-B80F1F3D1D76}">
      <dgm:prSet/>
      <dgm:spPr/>
      <dgm:t>
        <a:bodyPr/>
        <a:lstStyle/>
        <a:p>
          <a:endParaRPr lang="ru-RU"/>
        </a:p>
      </dgm:t>
    </dgm:pt>
    <dgm:pt modelId="{5D0FA566-7855-4214-ABCD-46C02D66920E}" type="sibTrans" cxnId="{28132A79-FEFE-4DBD-90ED-B80F1F3D1D76}">
      <dgm:prSet/>
      <dgm:spPr/>
      <dgm:t>
        <a:bodyPr/>
        <a:lstStyle/>
        <a:p>
          <a:endParaRPr lang="ru-RU"/>
        </a:p>
      </dgm:t>
    </dgm:pt>
    <dgm:pt modelId="{3788E702-DC93-4210-AB24-67F6F3213C0B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  <a:latin typeface="Arial Black" panose="020B0A04020102020204" pitchFamily="34" charset="0"/>
            </a:rPr>
            <a:t>Литература</a:t>
          </a:r>
          <a:endParaRPr lang="ru-RU" dirty="0">
            <a:solidFill>
              <a:schemeClr val="tx1"/>
            </a:solidFill>
            <a:latin typeface="Arial Black" panose="020B0A04020102020204" pitchFamily="34" charset="0"/>
          </a:endParaRPr>
        </a:p>
      </dgm:t>
    </dgm:pt>
    <dgm:pt modelId="{201C6C1B-BCAE-4AAB-A8EA-3CB198BBE1CD}" type="parTrans" cxnId="{D64762FB-B32C-446D-9456-1D822A11F590}">
      <dgm:prSet/>
      <dgm:spPr/>
      <dgm:t>
        <a:bodyPr/>
        <a:lstStyle/>
        <a:p>
          <a:endParaRPr lang="ru-RU"/>
        </a:p>
      </dgm:t>
    </dgm:pt>
    <dgm:pt modelId="{52160E76-72AE-45C4-BEDD-5DADF8BBA9AC}" type="sibTrans" cxnId="{D64762FB-B32C-446D-9456-1D822A11F590}">
      <dgm:prSet/>
      <dgm:spPr/>
      <dgm:t>
        <a:bodyPr/>
        <a:lstStyle/>
        <a:p>
          <a:endParaRPr lang="ru-RU"/>
        </a:p>
      </dgm:t>
    </dgm:pt>
    <dgm:pt modelId="{47563C29-AD22-48E7-B70E-3C09F9BB74A3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  <a:latin typeface="Arial Black" panose="020B0A04020102020204" pitchFamily="34" charset="0"/>
            </a:rPr>
            <a:t>Английский язык</a:t>
          </a:r>
          <a:endParaRPr lang="ru-RU" dirty="0">
            <a:solidFill>
              <a:schemeClr val="tx1"/>
            </a:solidFill>
            <a:latin typeface="Arial Black" panose="020B0A04020102020204" pitchFamily="34" charset="0"/>
          </a:endParaRPr>
        </a:p>
      </dgm:t>
    </dgm:pt>
    <dgm:pt modelId="{B2226CD1-B9FA-4D11-AEA5-094D63E18DCC}" type="parTrans" cxnId="{34D7744D-494F-434B-BA4C-F2026B2BC87D}">
      <dgm:prSet/>
      <dgm:spPr/>
      <dgm:t>
        <a:bodyPr/>
        <a:lstStyle/>
        <a:p>
          <a:endParaRPr lang="ru-RU"/>
        </a:p>
      </dgm:t>
    </dgm:pt>
    <dgm:pt modelId="{28317499-D4E1-4B87-89B9-7AF5847E564A}" type="sibTrans" cxnId="{34D7744D-494F-434B-BA4C-F2026B2BC87D}">
      <dgm:prSet/>
      <dgm:spPr/>
      <dgm:t>
        <a:bodyPr/>
        <a:lstStyle/>
        <a:p>
          <a:endParaRPr lang="ru-RU"/>
        </a:p>
      </dgm:t>
    </dgm:pt>
    <dgm:pt modelId="{4381F943-A189-4DBC-AFD8-7B6A367567BF}">
      <dgm:prSet/>
      <dgm:spPr/>
      <dgm:t>
        <a:bodyPr/>
        <a:lstStyle/>
        <a:p>
          <a:r>
            <a:rPr lang="ru-RU" dirty="0" smtClean="0">
              <a:solidFill>
                <a:schemeClr val="tx1"/>
              </a:solidFill>
              <a:latin typeface="Arial Black" panose="020B0A04020102020204" pitchFamily="34" charset="0"/>
            </a:rPr>
            <a:t>Окружающий мир</a:t>
          </a:r>
          <a:endParaRPr lang="ru-RU" dirty="0">
            <a:solidFill>
              <a:schemeClr val="tx1"/>
            </a:solidFill>
            <a:latin typeface="Arial Black" panose="020B0A04020102020204" pitchFamily="34" charset="0"/>
          </a:endParaRPr>
        </a:p>
      </dgm:t>
    </dgm:pt>
    <dgm:pt modelId="{F92F12EC-8BD6-41F9-A119-34EBFAA81C10}" type="parTrans" cxnId="{C487B1DF-648F-4744-BF6E-5A372E16E584}">
      <dgm:prSet/>
      <dgm:spPr/>
      <dgm:t>
        <a:bodyPr/>
        <a:lstStyle/>
        <a:p>
          <a:endParaRPr lang="ru-RU"/>
        </a:p>
      </dgm:t>
    </dgm:pt>
    <dgm:pt modelId="{4B517B45-4FB9-4314-8264-0FF220805445}" type="sibTrans" cxnId="{C487B1DF-648F-4744-BF6E-5A372E16E584}">
      <dgm:prSet/>
      <dgm:spPr/>
      <dgm:t>
        <a:bodyPr/>
        <a:lstStyle/>
        <a:p>
          <a:endParaRPr lang="ru-RU"/>
        </a:p>
      </dgm:t>
    </dgm:pt>
    <dgm:pt modelId="{7EB838F3-E1ED-470A-B7B2-45D9FE248850}" type="pres">
      <dgm:prSet presAssocID="{B2210243-96A1-43DD-BB04-276C0412E4F1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FF2639B-6367-43B6-A335-4E9D70428268}" type="pres">
      <dgm:prSet presAssocID="{43864442-5BB7-44C3-8A9E-9F66886CA7E9}" presName="compNode" presStyleCnt="0"/>
      <dgm:spPr/>
    </dgm:pt>
    <dgm:pt modelId="{171E733B-D946-45DB-8AA0-5A7F429AD08B}" type="pres">
      <dgm:prSet presAssocID="{43864442-5BB7-44C3-8A9E-9F66886CA7E9}" presName="aNode" presStyleLbl="bgShp" presStyleIdx="0" presStyleCnt="2"/>
      <dgm:spPr/>
      <dgm:t>
        <a:bodyPr/>
        <a:lstStyle/>
        <a:p>
          <a:endParaRPr lang="ru-RU"/>
        </a:p>
      </dgm:t>
    </dgm:pt>
    <dgm:pt modelId="{06F72BCA-C284-493F-99DE-A694423E9201}" type="pres">
      <dgm:prSet presAssocID="{43864442-5BB7-44C3-8A9E-9F66886CA7E9}" presName="textNode" presStyleLbl="bgShp" presStyleIdx="0" presStyleCnt="2"/>
      <dgm:spPr/>
      <dgm:t>
        <a:bodyPr/>
        <a:lstStyle/>
        <a:p>
          <a:endParaRPr lang="ru-RU"/>
        </a:p>
      </dgm:t>
    </dgm:pt>
    <dgm:pt modelId="{A60415EE-EE90-41C1-9A30-490566D4038A}" type="pres">
      <dgm:prSet presAssocID="{43864442-5BB7-44C3-8A9E-9F66886CA7E9}" presName="compChildNode" presStyleCnt="0"/>
      <dgm:spPr/>
    </dgm:pt>
    <dgm:pt modelId="{563B11B5-EBC5-4ABA-B231-2918D2968FC2}" type="pres">
      <dgm:prSet presAssocID="{43864442-5BB7-44C3-8A9E-9F66886CA7E9}" presName="theInnerList" presStyleCnt="0"/>
      <dgm:spPr/>
    </dgm:pt>
    <dgm:pt modelId="{550B6DEB-540C-4A61-A538-180665294569}" type="pres">
      <dgm:prSet presAssocID="{B6820341-E9A4-4F19-93F1-573DF26824E2}" presName="child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16CB3EB-026C-433A-91AE-FCF64C1B3645}" type="pres">
      <dgm:prSet presAssocID="{B6820341-E9A4-4F19-93F1-573DF26824E2}" presName="aSpace2" presStyleCnt="0"/>
      <dgm:spPr/>
    </dgm:pt>
    <dgm:pt modelId="{2E9447B2-D5B6-4DD5-9544-91AA8D4D0098}" type="pres">
      <dgm:prSet presAssocID="{59EF10CE-55A5-4766-99CC-C071F5D0F5E4}" presName="child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7823257-F2BE-41F6-BFCA-B2CC9F8AF7B8}" type="pres">
      <dgm:prSet presAssocID="{43864442-5BB7-44C3-8A9E-9F66886CA7E9}" presName="aSpace" presStyleCnt="0"/>
      <dgm:spPr/>
    </dgm:pt>
    <dgm:pt modelId="{C7FC05D2-0025-41DB-A0B7-2A149AD9F06E}" type="pres">
      <dgm:prSet presAssocID="{7049FEBD-B3D6-44BF-8CB6-5E3EFBC67353}" presName="compNode" presStyleCnt="0"/>
      <dgm:spPr/>
    </dgm:pt>
    <dgm:pt modelId="{921818E5-3799-4849-960E-91F92C574229}" type="pres">
      <dgm:prSet presAssocID="{7049FEBD-B3D6-44BF-8CB6-5E3EFBC67353}" presName="aNode" presStyleLbl="bgShp" presStyleIdx="1" presStyleCnt="2"/>
      <dgm:spPr/>
      <dgm:t>
        <a:bodyPr/>
        <a:lstStyle/>
        <a:p>
          <a:endParaRPr lang="ru-RU"/>
        </a:p>
      </dgm:t>
    </dgm:pt>
    <dgm:pt modelId="{DFA7CEDB-207B-483D-AE04-95B605AEFF8F}" type="pres">
      <dgm:prSet presAssocID="{7049FEBD-B3D6-44BF-8CB6-5E3EFBC67353}" presName="textNode" presStyleLbl="bgShp" presStyleIdx="1" presStyleCnt="2"/>
      <dgm:spPr/>
      <dgm:t>
        <a:bodyPr/>
        <a:lstStyle/>
        <a:p>
          <a:endParaRPr lang="ru-RU"/>
        </a:p>
      </dgm:t>
    </dgm:pt>
    <dgm:pt modelId="{016033FE-69E0-4A14-8E68-7BB5D7ABB3ED}" type="pres">
      <dgm:prSet presAssocID="{7049FEBD-B3D6-44BF-8CB6-5E3EFBC67353}" presName="compChildNode" presStyleCnt="0"/>
      <dgm:spPr/>
    </dgm:pt>
    <dgm:pt modelId="{25BB01B4-7578-4B97-8198-9FEA8EB6C212}" type="pres">
      <dgm:prSet presAssocID="{7049FEBD-B3D6-44BF-8CB6-5E3EFBC67353}" presName="theInnerList" presStyleCnt="0"/>
      <dgm:spPr/>
    </dgm:pt>
    <dgm:pt modelId="{B04889BD-5634-47A2-809C-E9E46B4104ED}" type="pres">
      <dgm:prSet presAssocID="{4381F943-A189-4DBC-AFD8-7B6A367567BF}" presName="child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E4CF379-D441-4992-888E-6061EDD1594F}" type="pres">
      <dgm:prSet presAssocID="{4381F943-A189-4DBC-AFD8-7B6A367567BF}" presName="aSpace2" presStyleCnt="0"/>
      <dgm:spPr/>
    </dgm:pt>
    <dgm:pt modelId="{5DA7C3A7-C64B-4E03-BB1F-4B3A87852A94}" type="pres">
      <dgm:prSet presAssocID="{3788E702-DC93-4210-AB24-67F6F3213C0B}" presName="child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D6E366B-5AB0-4F84-BF2F-B773EA0ACEE9}" type="pres">
      <dgm:prSet presAssocID="{3788E702-DC93-4210-AB24-67F6F3213C0B}" presName="aSpace2" presStyleCnt="0"/>
      <dgm:spPr/>
    </dgm:pt>
    <dgm:pt modelId="{6AF9EE37-2067-47B4-BB46-3ACADED580B1}" type="pres">
      <dgm:prSet presAssocID="{47563C29-AD22-48E7-B70E-3C09F9BB74A3}" presName="child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48142EF-6CCD-4F5A-B0EA-78F5FAA73252}" type="presOf" srcId="{43864442-5BB7-44C3-8A9E-9F66886CA7E9}" destId="{171E733B-D946-45DB-8AA0-5A7F429AD08B}" srcOrd="0" destOrd="0" presId="urn:microsoft.com/office/officeart/2005/8/layout/lProcess2"/>
    <dgm:cxn modelId="{C487B1DF-648F-4744-BF6E-5A372E16E584}" srcId="{7049FEBD-B3D6-44BF-8CB6-5E3EFBC67353}" destId="{4381F943-A189-4DBC-AFD8-7B6A367567BF}" srcOrd="0" destOrd="0" parTransId="{F92F12EC-8BD6-41F9-A119-34EBFAA81C10}" sibTransId="{4B517B45-4FB9-4314-8264-0FF220805445}"/>
    <dgm:cxn modelId="{D64762FB-B32C-446D-9456-1D822A11F590}" srcId="{7049FEBD-B3D6-44BF-8CB6-5E3EFBC67353}" destId="{3788E702-DC93-4210-AB24-67F6F3213C0B}" srcOrd="1" destOrd="0" parTransId="{201C6C1B-BCAE-4AAB-A8EA-3CB198BBE1CD}" sibTransId="{52160E76-72AE-45C4-BEDD-5DADF8BBA9AC}"/>
    <dgm:cxn modelId="{79381D4B-40F5-4B72-BE58-DFE657341803}" type="presOf" srcId="{43864442-5BB7-44C3-8A9E-9F66886CA7E9}" destId="{06F72BCA-C284-493F-99DE-A694423E9201}" srcOrd="1" destOrd="0" presId="urn:microsoft.com/office/officeart/2005/8/layout/lProcess2"/>
    <dgm:cxn modelId="{E8C8A63B-9917-4541-8050-724AE458A5DB}" type="presOf" srcId="{47563C29-AD22-48E7-B70E-3C09F9BB74A3}" destId="{6AF9EE37-2067-47B4-BB46-3ACADED580B1}" srcOrd="0" destOrd="0" presId="urn:microsoft.com/office/officeart/2005/8/layout/lProcess2"/>
    <dgm:cxn modelId="{93FFB9E9-9120-4752-9A06-49891E354717}" type="presOf" srcId="{3788E702-DC93-4210-AB24-67F6F3213C0B}" destId="{5DA7C3A7-C64B-4E03-BB1F-4B3A87852A94}" srcOrd="0" destOrd="0" presId="urn:microsoft.com/office/officeart/2005/8/layout/lProcess2"/>
    <dgm:cxn modelId="{28132A79-FEFE-4DBD-90ED-B80F1F3D1D76}" srcId="{B2210243-96A1-43DD-BB04-276C0412E4F1}" destId="{7049FEBD-B3D6-44BF-8CB6-5E3EFBC67353}" srcOrd="1" destOrd="0" parTransId="{5DBA1FA4-5497-4AF9-B51B-9583AE673725}" sibTransId="{5D0FA566-7855-4214-ABCD-46C02D66920E}"/>
    <dgm:cxn modelId="{6B9991F2-0A85-4C20-8845-FA45D8E75DE9}" srcId="{43864442-5BB7-44C3-8A9E-9F66886CA7E9}" destId="{B6820341-E9A4-4F19-93F1-573DF26824E2}" srcOrd="0" destOrd="0" parTransId="{B00B5204-4E2D-450D-B13D-64C0EA66A542}" sibTransId="{1638FAF8-3F54-4E90-9A24-85C87004524A}"/>
    <dgm:cxn modelId="{BD85C2AE-2A47-4EA0-98FA-703EC4D5E6E4}" type="presOf" srcId="{7049FEBD-B3D6-44BF-8CB6-5E3EFBC67353}" destId="{921818E5-3799-4849-960E-91F92C574229}" srcOrd="0" destOrd="0" presId="urn:microsoft.com/office/officeart/2005/8/layout/lProcess2"/>
    <dgm:cxn modelId="{133B01EE-04EC-4153-978A-9196E1E474F9}" type="presOf" srcId="{B6820341-E9A4-4F19-93F1-573DF26824E2}" destId="{550B6DEB-540C-4A61-A538-180665294569}" srcOrd="0" destOrd="0" presId="urn:microsoft.com/office/officeart/2005/8/layout/lProcess2"/>
    <dgm:cxn modelId="{6E4AFA9D-5C48-412A-A02B-BA0EC0772644}" srcId="{43864442-5BB7-44C3-8A9E-9F66886CA7E9}" destId="{59EF10CE-55A5-4766-99CC-C071F5D0F5E4}" srcOrd="1" destOrd="0" parTransId="{D0B63B92-D50A-4FAD-8451-FC454265B7E4}" sibTransId="{80E35062-7459-45DD-87B2-1C3F6A8DC9E3}"/>
    <dgm:cxn modelId="{DD1DE341-EACD-4667-A56F-8EA6470EE1BA}" type="presOf" srcId="{B2210243-96A1-43DD-BB04-276C0412E4F1}" destId="{7EB838F3-E1ED-470A-B7B2-45D9FE248850}" srcOrd="0" destOrd="0" presId="urn:microsoft.com/office/officeart/2005/8/layout/lProcess2"/>
    <dgm:cxn modelId="{9E878D2D-F0FB-4B0E-9B5C-A4B0E3B409F7}" type="presOf" srcId="{59EF10CE-55A5-4766-99CC-C071F5D0F5E4}" destId="{2E9447B2-D5B6-4DD5-9544-91AA8D4D0098}" srcOrd="0" destOrd="0" presId="urn:microsoft.com/office/officeart/2005/8/layout/lProcess2"/>
    <dgm:cxn modelId="{4A4E8944-B1F1-424A-B2BF-A88BA7643C10}" type="presOf" srcId="{4381F943-A189-4DBC-AFD8-7B6A367567BF}" destId="{B04889BD-5634-47A2-809C-E9E46B4104ED}" srcOrd="0" destOrd="0" presId="urn:microsoft.com/office/officeart/2005/8/layout/lProcess2"/>
    <dgm:cxn modelId="{34D7744D-494F-434B-BA4C-F2026B2BC87D}" srcId="{7049FEBD-B3D6-44BF-8CB6-5E3EFBC67353}" destId="{47563C29-AD22-48E7-B70E-3C09F9BB74A3}" srcOrd="2" destOrd="0" parTransId="{B2226CD1-B9FA-4D11-AEA5-094D63E18DCC}" sibTransId="{28317499-D4E1-4B87-89B9-7AF5847E564A}"/>
    <dgm:cxn modelId="{5AAC2667-123C-4957-9155-F8A13993D2BC}" type="presOf" srcId="{7049FEBD-B3D6-44BF-8CB6-5E3EFBC67353}" destId="{DFA7CEDB-207B-483D-AE04-95B605AEFF8F}" srcOrd="1" destOrd="0" presId="urn:microsoft.com/office/officeart/2005/8/layout/lProcess2"/>
    <dgm:cxn modelId="{904B770D-91C4-41E4-A108-B50E4F603D54}" srcId="{B2210243-96A1-43DD-BB04-276C0412E4F1}" destId="{43864442-5BB7-44C3-8A9E-9F66886CA7E9}" srcOrd="0" destOrd="0" parTransId="{00207849-2B19-4C69-9182-6A2447AD4371}" sibTransId="{5D6BF50F-0165-48F8-B09C-49A65D197F57}"/>
    <dgm:cxn modelId="{2158B55D-5218-4C9B-9B04-91830231DFF4}" type="presParOf" srcId="{7EB838F3-E1ED-470A-B7B2-45D9FE248850}" destId="{5FF2639B-6367-43B6-A335-4E9D70428268}" srcOrd="0" destOrd="0" presId="urn:microsoft.com/office/officeart/2005/8/layout/lProcess2"/>
    <dgm:cxn modelId="{ED611921-9DDF-4AF0-B4B6-3CD93402CE36}" type="presParOf" srcId="{5FF2639B-6367-43B6-A335-4E9D70428268}" destId="{171E733B-D946-45DB-8AA0-5A7F429AD08B}" srcOrd="0" destOrd="0" presId="urn:microsoft.com/office/officeart/2005/8/layout/lProcess2"/>
    <dgm:cxn modelId="{70702D08-F01F-47D4-A5C5-7B28D01D0FE3}" type="presParOf" srcId="{5FF2639B-6367-43B6-A335-4E9D70428268}" destId="{06F72BCA-C284-493F-99DE-A694423E9201}" srcOrd="1" destOrd="0" presId="urn:microsoft.com/office/officeart/2005/8/layout/lProcess2"/>
    <dgm:cxn modelId="{5496CE85-E9C1-4B40-8537-078B4218A9B0}" type="presParOf" srcId="{5FF2639B-6367-43B6-A335-4E9D70428268}" destId="{A60415EE-EE90-41C1-9A30-490566D4038A}" srcOrd="2" destOrd="0" presId="urn:microsoft.com/office/officeart/2005/8/layout/lProcess2"/>
    <dgm:cxn modelId="{214A5302-AB67-482E-9BCC-A8C6E311C01F}" type="presParOf" srcId="{A60415EE-EE90-41C1-9A30-490566D4038A}" destId="{563B11B5-EBC5-4ABA-B231-2918D2968FC2}" srcOrd="0" destOrd="0" presId="urn:microsoft.com/office/officeart/2005/8/layout/lProcess2"/>
    <dgm:cxn modelId="{AA845AD9-1F6B-41AC-9294-61BB704EC6E2}" type="presParOf" srcId="{563B11B5-EBC5-4ABA-B231-2918D2968FC2}" destId="{550B6DEB-540C-4A61-A538-180665294569}" srcOrd="0" destOrd="0" presId="urn:microsoft.com/office/officeart/2005/8/layout/lProcess2"/>
    <dgm:cxn modelId="{6126B0DF-570A-4113-B577-1F0D52BD468B}" type="presParOf" srcId="{563B11B5-EBC5-4ABA-B231-2918D2968FC2}" destId="{E16CB3EB-026C-433A-91AE-FCF64C1B3645}" srcOrd="1" destOrd="0" presId="urn:microsoft.com/office/officeart/2005/8/layout/lProcess2"/>
    <dgm:cxn modelId="{944AB207-A0E5-47B4-9A5C-7AA0A2F70FE6}" type="presParOf" srcId="{563B11B5-EBC5-4ABA-B231-2918D2968FC2}" destId="{2E9447B2-D5B6-4DD5-9544-91AA8D4D0098}" srcOrd="2" destOrd="0" presId="urn:microsoft.com/office/officeart/2005/8/layout/lProcess2"/>
    <dgm:cxn modelId="{016BA067-A69C-4411-89CD-32AB337B26A2}" type="presParOf" srcId="{7EB838F3-E1ED-470A-B7B2-45D9FE248850}" destId="{57823257-F2BE-41F6-BFCA-B2CC9F8AF7B8}" srcOrd="1" destOrd="0" presId="urn:microsoft.com/office/officeart/2005/8/layout/lProcess2"/>
    <dgm:cxn modelId="{39A23EC1-AC28-4F7E-9BFE-17EB2D344EB7}" type="presParOf" srcId="{7EB838F3-E1ED-470A-B7B2-45D9FE248850}" destId="{C7FC05D2-0025-41DB-A0B7-2A149AD9F06E}" srcOrd="2" destOrd="0" presId="urn:microsoft.com/office/officeart/2005/8/layout/lProcess2"/>
    <dgm:cxn modelId="{9E97EE15-0AB5-46F3-91EC-762F187A7F1D}" type="presParOf" srcId="{C7FC05D2-0025-41DB-A0B7-2A149AD9F06E}" destId="{921818E5-3799-4849-960E-91F92C574229}" srcOrd="0" destOrd="0" presId="urn:microsoft.com/office/officeart/2005/8/layout/lProcess2"/>
    <dgm:cxn modelId="{AF47A051-1102-4659-B724-7DD66ECFE826}" type="presParOf" srcId="{C7FC05D2-0025-41DB-A0B7-2A149AD9F06E}" destId="{DFA7CEDB-207B-483D-AE04-95B605AEFF8F}" srcOrd="1" destOrd="0" presId="urn:microsoft.com/office/officeart/2005/8/layout/lProcess2"/>
    <dgm:cxn modelId="{050ACFA1-8874-42BF-97A6-D003B8BEF715}" type="presParOf" srcId="{C7FC05D2-0025-41DB-A0B7-2A149AD9F06E}" destId="{016033FE-69E0-4A14-8E68-7BB5D7ABB3ED}" srcOrd="2" destOrd="0" presId="urn:microsoft.com/office/officeart/2005/8/layout/lProcess2"/>
    <dgm:cxn modelId="{5D87DBFD-EE3F-4649-8201-CF52DB4672F2}" type="presParOf" srcId="{016033FE-69E0-4A14-8E68-7BB5D7ABB3ED}" destId="{25BB01B4-7578-4B97-8198-9FEA8EB6C212}" srcOrd="0" destOrd="0" presId="urn:microsoft.com/office/officeart/2005/8/layout/lProcess2"/>
    <dgm:cxn modelId="{D25876FE-C27C-4054-8E69-59F4A2B67559}" type="presParOf" srcId="{25BB01B4-7578-4B97-8198-9FEA8EB6C212}" destId="{B04889BD-5634-47A2-809C-E9E46B4104ED}" srcOrd="0" destOrd="0" presId="urn:microsoft.com/office/officeart/2005/8/layout/lProcess2"/>
    <dgm:cxn modelId="{9E98ADDF-FC8F-4E59-9888-F8CD5C774616}" type="presParOf" srcId="{25BB01B4-7578-4B97-8198-9FEA8EB6C212}" destId="{FE4CF379-D441-4992-888E-6061EDD1594F}" srcOrd="1" destOrd="0" presId="urn:microsoft.com/office/officeart/2005/8/layout/lProcess2"/>
    <dgm:cxn modelId="{378E7586-0E02-43B0-87F0-4C88D263F7A9}" type="presParOf" srcId="{25BB01B4-7578-4B97-8198-9FEA8EB6C212}" destId="{5DA7C3A7-C64B-4E03-BB1F-4B3A87852A94}" srcOrd="2" destOrd="0" presId="urn:microsoft.com/office/officeart/2005/8/layout/lProcess2"/>
    <dgm:cxn modelId="{0AFF4A34-9742-4D8A-8B2E-958572F2A4E5}" type="presParOf" srcId="{25BB01B4-7578-4B97-8198-9FEA8EB6C212}" destId="{1D6E366B-5AB0-4F84-BF2F-B773EA0ACEE9}" srcOrd="3" destOrd="0" presId="urn:microsoft.com/office/officeart/2005/8/layout/lProcess2"/>
    <dgm:cxn modelId="{F38E80CF-85D9-4CDD-8AB8-93FC184BAFF8}" type="presParOf" srcId="{25BB01B4-7578-4B97-8198-9FEA8EB6C212}" destId="{6AF9EE37-2067-47B4-BB46-3ACADED580B1}" srcOrd="4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7FC06FF-96B6-4652-A0B2-1E7534B6FDBE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57249AA-B27A-4C9A-8DA0-736B1EAADE05}">
      <dgm:prSet phldrT="[Текст]" phldr="1"/>
      <dgm:spPr/>
      <dgm:t>
        <a:bodyPr/>
        <a:lstStyle/>
        <a:p>
          <a:endParaRPr lang="ru-RU"/>
        </a:p>
      </dgm:t>
    </dgm:pt>
    <dgm:pt modelId="{442F2F27-B57E-4E39-9E93-EFE5927F2AA9}" type="parTrans" cxnId="{7548EB11-F00B-4910-9CF1-FE89FA15EF55}">
      <dgm:prSet/>
      <dgm:spPr/>
      <dgm:t>
        <a:bodyPr/>
        <a:lstStyle/>
        <a:p>
          <a:endParaRPr lang="ru-RU"/>
        </a:p>
      </dgm:t>
    </dgm:pt>
    <dgm:pt modelId="{CF152AA5-6518-4690-9A2E-EF21AAEA2E78}" type="sibTrans" cxnId="{7548EB11-F00B-4910-9CF1-FE89FA15EF55}">
      <dgm:prSet/>
      <dgm:spPr/>
      <dgm:t>
        <a:bodyPr/>
        <a:lstStyle/>
        <a:p>
          <a:endParaRPr lang="ru-RU"/>
        </a:p>
      </dgm:t>
    </dgm:pt>
    <dgm:pt modelId="{1914DF95-94A3-4C25-A50C-077998BCAD36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  <a:latin typeface="Arial Black" panose="020B0A04020102020204" pitchFamily="34" charset="0"/>
            </a:rPr>
            <a:t>Русский язык</a:t>
          </a:r>
          <a:endParaRPr lang="ru-RU" dirty="0">
            <a:solidFill>
              <a:schemeClr val="tx1"/>
            </a:solidFill>
            <a:latin typeface="Arial Black" panose="020B0A04020102020204" pitchFamily="34" charset="0"/>
          </a:endParaRPr>
        </a:p>
      </dgm:t>
    </dgm:pt>
    <dgm:pt modelId="{B8FBE280-D087-46CA-848D-996185CABCE5}" type="parTrans" cxnId="{AE6D44E8-DC01-4A1C-8D5B-ED285E9A5560}">
      <dgm:prSet/>
      <dgm:spPr/>
      <dgm:t>
        <a:bodyPr/>
        <a:lstStyle/>
        <a:p>
          <a:endParaRPr lang="ru-RU"/>
        </a:p>
      </dgm:t>
    </dgm:pt>
    <dgm:pt modelId="{CED13022-7C28-46A6-8A57-9394DDD0B61D}" type="sibTrans" cxnId="{AE6D44E8-DC01-4A1C-8D5B-ED285E9A5560}">
      <dgm:prSet/>
      <dgm:spPr/>
      <dgm:t>
        <a:bodyPr/>
        <a:lstStyle/>
        <a:p>
          <a:endParaRPr lang="ru-RU"/>
        </a:p>
      </dgm:t>
    </dgm:pt>
    <dgm:pt modelId="{612FBFCE-BE42-440E-B238-9E1B3A9C2F64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  <a:latin typeface="Arial Black" panose="020B0A04020102020204" pitchFamily="34" charset="0"/>
            </a:rPr>
            <a:t>Математика</a:t>
          </a:r>
          <a:endParaRPr lang="ru-RU" dirty="0">
            <a:solidFill>
              <a:schemeClr val="tx1"/>
            </a:solidFill>
            <a:latin typeface="Arial Black" panose="020B0A04020102020204" pitchFamily="34" charset="0"/>
          </a:endParaRPr>
        </a:p>
      </dgm:t>
    </dgm:pt>
    <dgm:pt modelId="{3D97AEFC-2A07-4459-9FBB-4AD7E1C4E83E}" type="parTrans" cxnId="{19D6E38F-E009-4A27-8812-11725A62A322}">
      <dgm:prSet/>
      <dgm:spPr/>
      <dgm:t>
        <a:bodyPr/>
        <a:lstStyle/>
        <a:p>
          <a:endParaRPr lang="ru-RU"/>
        </a:p>
      </dgm:t>
    </dgm:pt>
    <dgm:pt modelId="{04FF01A3-1AF9-4658-BA9F-AC6699B5D03F}" type="sibTrans" cxnId="{19D6E38F-E009-4A27-8812-11725A62A322}">
      <dgm:prSet/>
      <dgm:spPr/>
      <dgm:t>
        <a:bodyPr/>
        <a:lstStyle/>
        <a:p>
          <a:endParaRPr lang="ru-RU"/>
        </a:p>
      </dgm:t>
    </dgm:pt>
    <dgm:pt modelId="{37F40447-7F4C-4EBC-8480-30D910EE6E28}">
      <dgm:prSet phldrT="[Текст]"/>
      <dgm:spPr/>
      <dgm:t>
        <a:bodyPr/>
        <a:lstStyle/>
        <a:p>
          <a:r>
            <a:rPr lang="ru-RU" dirty="0" smtClean="0">
              <a:solidFill>
                <a:schemeClr val="accent2">
                  <a:lumMod val="50000"/>
                </a:schemeClr>
              </a:solidFill>
              <a:latin typeface="Arial Black" panose="020B0A04020102020204" pitchFamily="34" charset="0"/>
            </a:rPr>
            <a:t>Предметы на основе случайного выбора (ГРУППА 1)</a:t>
          </a:r>
          <a:endParaRPr lang="ru-RU" dirty="0">
            <a:solidFill>
              <a:schemeClr val="accent2">
                <a:lumMod val="50000"/>
              </a:schemeClr>
            </a:solidFill>
            <a:latin typeface="Arial Black" panose="020B0A04020102020204" pitchFamily="34" charset="0"/>
          </a:endParaRPr>
        </a:p>
      </dgm:t>
    </dgm:pt>
    <dgm:pt modelId="{024F0A23-9033-414F-BC81-428212460B71}" type="parTrans" cxnId="{E8807F24-6DB9-4B9A-AEFD-D0548AA78434}">
      <dgm:prSet/>
      <dgm:spPr/>
      <dgm:t>
        <a:bodyPr/>
        <a:lstStyle/>
        <a:p>
          <a:endParaRPr lang="ru-RU"/>
        </a:p>
      </dgm:t>
    </dgm:pt>
    <dgm:pt modelId="{F5E76E9E-3A83-441C-B734-E76C9D89AC33}" type="sibTrans" cxnId="{E8807F24-6DB9-4B9A-AEFD-D0548AA78434}">
      <dgm:prSet/>
      <dgm:spPr/>
      <dgm:t>
        <a:bodyPr/>
        <a:lstStyle/>
        <a:p>
          <a:endParaRPr lang="ru-RU"/>
        </a:p>
      </dgm:t>
    </dgm:pt>
    <dgm:pt modelId="{AB0D1C93-45D0-4929-A227-A4878D344956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  <a:latin typeface="Arial Black" panose="020B0A04020102020204" pitchFamily="34" charset="0"/>
            </a:rPr>
            <a:t>История</a:t>
          </a:r>
          <a:endParaRPr lang="ru-RU" dirty="0">
            <a:solidFill>
              <a:schemeClr val="tx1"/>
            </a:solidFill>
            <a:latin typeface="Arial Black" panose="020B0A04020102020204" pitchFamily="34" charset="0"/>
          </a:endParaRPr>
        </a:p>
      </dgm:t>
    </dgm:pt>
    <dgm:pt modelId="{0A90A293-E8E4-4D6D-8BFC-ECD25753C4BD}" type="parTrans" cxnId="{24C6C8A3-EF6C-4776-BE83-D10DDA8E3860}">
      <dgm:prSet/>
      <dgm:spPr/>
      <dgm:t>
        <a:bodyPr/>
        <a:lstStyle/>
        <a:p>
          <a:endParaRPr lang="ru-RU"/>
        </a:p>
      </dgm:t>
    </dgm:pt>
    <dgm:pt modelId="{B227A296-C157-47F4-88C3-D84CACF5BEA0}" type="sibTrans" cxnId="{24C6C8A3-EF6C-4776-BE83-D10DDA8E3860}">
      <dgm:prSet/>
      <dgm:spPr/>
      <dgm:t>
        <a:bodyPr/>
        <a:lstStyle/>
        <a:p>
          <a:endParaRPr lang="ru-RU"/>
        </a:p>
      </dgm:t>
    </dgm:pt>
    <dgm:pt modelId="{BDBCCC99-1770-4028-A43E-B1FF5213F0BF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  <a:latin typeface="Arial Black" panose="020B0A04020102020204" pitchFamily="34" charset="0"/>
            </a:rPr>
            <a:t>Английский язык</a:t>
          </a:r>
          <a:endParaRPr lang="ru-RU" dirty="0">
            <a:solidFill>
              <a:schemeClr val="tx1"/>
            </a:solidFill>
            <a:latin typeface="Arial Black" panose="020B0A04020102020204" pitchFamily="34" charset="0"/>
          </a:endParaRPr>
        </a:p>
      </dgm:t>
    </dgm:pt>
    <dgm:pt modelId="{974864BB-39B1-4AD2-9CAE-A52107207BBD}" type="parTrans" cxnId="{4B58F294-A4E6-42F0-98D7-8CF30FA6D8AF}">
      <dgm:prSet/>
      <dgm:spPr/>
      <dgm:t>
        <a:bodyPr/>
        <a:lstStyle/>
        <a:p>
          <a:endParaRPr lang="ru-RU"/>
        </a:p>
      </dgm:t>
    </dgm:pt>
    <dgm:pt modelId="{3F76A8E8-FD7D-4ED2-8981-BA5BCA3E723C}" type="sibTrans" cxnId="{4B58F294-A4E6-42F0-98D7-8CF30FA6D8AF}">
      <dgm:prSet/>
      <dgm:spPr/>
      <dgm:t>
        <a:bodyPr/>
        <a:lstStyle/>
        <a:p>
          <a:endParaRPr lang="ru-RU"/>
        </a:p>
      </dgm:t>
    </dgm:pt>
    <dgm:pt modelId="{D7A4B5EB-5449-45B6-B374-A0C6FDA438ED}">
      <dgm:prSet phldrT="[Текст]"/>
      <dgm:spPr/>
      <dgm:t>
        <a:bodyPr/>
        <a:lstStyle/>
        <a:p>
          <a:r>
            <a:rPr lang="ru-RU" dirty="0" smtClean="0">
              <a:solidFill>
                <a:schemeClr val="accent2">
                  <a:lumMod val="50000"/>
                </a:schemeClr>
              </a:solidFill>
              <a:latin typeface="Arial Black" panose="020B0A04020102020204" pitchFamily="34" charset="0"/>
            </a:rPr>
            <a:t>Предметы на основе случайного выбора (ГРУППА 2)</a:t>
          </a:r>
          <a:endParaRPr lang="ru-RU" dirty="0">
            <a:solidFill>
              <a:schemeClr val="accent2">
                <a:lumMod val="50000"/>
              </a:schemeClr>
            </a:solidFill>
            <a:latin typeface="Arial Black" panose="020B0A04020102020204" pitchFamily="34" charset="0"/>
          </a:endParaRPr>
        </a:p>
      </dgm:t>
    </dgm:pt>
    <dgm:pt modelId="{23170DAA-85FB-46FF-A32F-131C692A5BEA}" type="parTrans" cxnId="{C50BF91D-EB9E-418A-9D40-292EFE220A09}">
      <dgm:prSet/>
      <dgm:spPr/>
      <dgm:t>
        <a:bodyPr/>
        <a:lstStyle/>
        <a:p>
          <a:endParaRPr lang="ru-RU"/>
        </a:p>
      </dgm:t>
    </dgm:pt>
    <dgm:pt modelId="{B9B43BD0-0D22-4EC1-8B35-39F53F123801}" type="sibTrans" cxnId="{C50BF91D-EB9E-418A-9D40-292EFE220A09}">
      <dgm:prSet/>
      <dgm:spPr/>
      <dgm:t>
        <a:bodyPr/>
        <a:lstStyle/>
        <a:p>
          <a:endParaRPr lang="ru-RU"/>
        </a:p>
      </dgm:t>
    </dgm:pt>
    <dgm:pt modelId="{C0B30837-4453-4869-969D-90E91CCCD719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  <a:latin typeface="Arial Black" panose="020B0A04020102020204" pitchFamily="34" charset="0"/>
            </a:rPr>
            <a:t>География</a:t>
          </a:r>
          <a:endParaRPr lang="ru-RU" dirty="0">
            <a:solidFill>
              <a:schemeClr val="tx1"/>
            </a:solidFill>
            <a:latin typeface="Arial Black" panose="020B0A04020102020204" pitchFamily="34" charset="0"/>
          </a:endParaRPr>
        </a:p>
      </dgm:t>
    </dgm:pt>
    <dgm:pt modelId="{94A51F1E-9218-4AAA-AB1C-C331E12FE14E}" type="parTrans" cxnId="{95BB89F3-B25A-4A88-B831-764A04D88695}">
      <dgm:prSet/>
      <dgm:spPr/>
      <dgm:t>
        <a:bodyPr/>
        <a:lstStyle/>
        <a:p>
          <a:endParaRPr lang="ru-RU"/>
        </a:p>
      </dgm:t>
    </dgm:pt>
    <dgm:pt modelId="{4FCC02BF-C9C9-4354-BE4F-C33B4B3F9B71}" type="sibTrans" cxnId="{95BB89F3-B25A-4A88-B831-764A04D88695}">
      <dgm:prSet/>
      <dgm:spPr/>
      <dgm:t>
        <a:bodyPr/>
        <a:lstStyle/>
        <a:p>
          <a:endParaRPr lang="ru-RU"/>
        </a:p>
      </dgm:t>
    </dgm:pt>
    <dgm:pt modelId="{E0851D0C-9ABC-47C3-84A3-3DC75A353601}">
      <dgm:prSet phldrT="[Текст]"/>
      <dgm:spPr/>
      <dgm:t>
        <a:bodyPr/>
        <a:lstStyle/>
        <a:p>
          <a:r>
            <a:rPr lang="ru-RU" b="0" dirty="0" smtClean="0">
              <a:solidFill>
                <a:schemeClr val="tx1"/>
              </a:solidFill>
              <a:latin typeface="Arial Black" panose="020B0A04020102020204" pitchFamily="34" charset="0"/>
            </a:rPr>
            <a:t>Биология</a:t>
          </a:r>
          <a:endParaRPr lang="ru-RU" b="0" dirty="0">
            <a:solidFill>
              <a:schemeClr val="tx1"/>
            </a:solidFill>
            <a:latin typeface="Arial Black" panose="020B0A04020102020204" pitchFamily="34" charset="0"/>
          </a:endParaRPr>
        </a:p>
      </dgm:t>
    </dgm:pt>
    <dgm:pt modelId="{20C3A2CC-D5ED-41A6-9738-84C962DD5674}" type="parTrans" cxnId="{14C2CE7E-9688-4A40-962F-C6C2619BDD00}">
      <dgm:prSet/>
      <dgm:spPr/>
      <dgm:t>
        <a:bodyPr/>
        <a:lstStyle/>
        <a:p>
          <a:endParaRPr lang="ru-RU"/>
        </a:p>
      </dgm:t>
    </dgm:pt>
    <dgm:pt modelId="{341AD8CA-BE64-4B29-9288-EEE135C36E31}" type="sibTrans" cxnId="{14C2CE7E-9688-4A40-962F-C6C2619BDD00}">
      <dgm:prSet/>
      <dgm:spPr/>
      <dgm:t>
        <a:bodyPr/>
        <a:lstStyle/>
        <a:p>
          <a:endParaRPr lang="ru-RU"/>
        </a:p>
      </dgm:t>
    </dgm:pt>
    <dgm:pt modelId="{23545DC2-CC34-4C99-82DD-83C9FC1B7EDD}">
      <dgm:prSet/>
      <dgm:spPr/>
      <dgm:t>
        <a:bodyPr/>
        <a:lstStyle/>
        <a:p>
          <a:r>
            <a:rPr lang="ru-RU" dirty="0" smtClean="0">
              <a:solidFill>
                <a:schemeClr val="tx1"/>
              </a:solidFill>
              <a:latin typeface="Arial Black" panose="020B0A04020102020204" pitchFamily="34" charset="0"/>
            </a:rPr>
            <a:t>Литература</a:t>
          </a:r>
          <a:endParaRPr lang="ru-RU" dirty="0">
            <a:solidFill>
              <a:schemeClr val="tx1"/>
            </a:solidFill>
            <a:latin typeface="Arial Black" panose="020B0A04020102020204" pitchFamily="34" charset="0"/>
          </a:endParaRPr>
        </a:p>
      </dgm:t>
    </dgm:pt>
    <dgm:pt modelId="{FE47A01C-9813-4D3C-8C96-1BD12A34CCA9}" type="parTrans" cxnId="{F7E9242A-11D4-4770-BE0A-3E9A8854715C}">
      <dgm:prSet/>
      <dgm:spPr/>
      <dgm:t>
        <a:bodyPr/>
        <a:lstStyle/>
        <a:p>
          <a:endParaRPr lang="ru-RU"/>
        </a:p>
      </dgm:t>
    </dgm:pt>
    <dgm:pt modelId="{6AD9BFE9-3D13-4F5A-AFD0-003B79873003}" type="sibTrans" cxnId="{F7E9242A-11D4-4770-BE0A-3E9A8854715C}">
      <dgm:prSet/>
      <dgm:spPr/>
      <dgm:t>
        <a:bodyPr/>
        <a:lstStyle/>
        <a:p>
          <a:endParaRPr lang="ru-RU"/>
        </a:p>
      </dgm:t>
    </dgm:pt>
    <dgm:pt modelId="{C8174A95-BEC9-4999-9948-531ECA2A853F}" type="pres">
      <dgm:prSet presAssocID="{57FC06FF-96B6-4652-A0B2-1E7534B6FDBE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714F9EC-6FAC-4566-A9D2-8086E2D99D83}" type="pres">
      <dgm:prSet presAssocID="{157249AA-B27A-4C9A-8DA0-736B1EAADE05}" presName="compNode" presStyleCnt="0"/>
      <dgm:spPr/>
    </dgm:pt>
    <dgm:pt modelId="{DD9C4853-039B-4BF7-8C8F-E5E708537BD0}" type="pres">
      <dgm:prSet presAssocID="{157249AA-B27A-4C9A-8DA0-736B1EAADE05}" presName="aNode" presStyleLbl="bgShp" presStyleIdx="0" presStyleCnt="3"/>
      <dgm:spPr/>
      <dgm:t>
        <a:bodyPr/>
        <a:lstStyle/>
        <a:p>
          <a:endParaRPr lang="ru-RU"/>
        </a:p>
      </dgm:t>
    </dgm:pt>
    <dgm:pt modelId="{869C5E0D-8FD5-411D-8CC9-1A3499A23F82}" type="pres">
      <dgm:prSet presAssocID="{157249AA-B27A-4C9A-8DA0-736B1EAADE05}" presName="textNode" presStyleLbl="bgShp" presStyleIdx="0" presStyleCnt="3"/>
      <dgm:spPr/>
      <dgm:t>
        <a:bodyPr/>
        <a:lstStyle/>
        <a:p>
          <a:endParaRPr lang="ru-RU"/>
        </a:p>
      </dgm:t>
    </dgm:pt>
    <dgm:pt modelId="{DD030E6F-1F4D-491D-BCA4-509BBCBA9E8D}" type="pres">
      <dgm:prSet presAssocID="{157249AA-B27A-4C9A-8DA0-736B1EAADE05}" presName="compChildNode" presStyleCnt="0"/>
      <dgm:spPr/>
    </dgm:pt>
    <dgm:pt modelId="{70621E70-9EEC-4F80-A569-93A206CBF11E}" type="pres">
      <dgm:prSet presAssocID="{157249AA-B27A-4C9A-8DA0-736B1EAADE05}" presName="theInnerList" presStyleCnt="0"/>
      <dgm:spPr/>
    </dgm:pt>
    <dgm:pt modelId="{C32252B2-0B48-4C32-8EC8-1FB26F347B6F}" type="pres">
      <dgm:prSet presAssocID="{1914DF95-94A3-4C25-A50C-077998BCAD36}" presName="child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8F983BD-7C91-4F3D-AA84-FDC25B89456A}" type="pres">
      <dgm:prSet presAssocID="{1914DF95-94A3-4C25-A50C-077998BCAD36}" presName="aSpace2" presStyleCnt="0"/>
      <dgm:spPr/>
    </dgm:pt>
    <dgm:pt modelId="{7DBBE1E4-B6B1-49A9-95A0-145A564C212F}" type="pres">
      <dgm:prSet presAssocID="{612FBFCE-BE42-440E-B238-9E1B3A9C2F64}" presName="child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A8FF04-0BF2-4F1A-977D-C7AA69B27481}" type="pres">
      <dgm:prSet presAssocID="{157249AA-B27A-4C9A-8DA0-736B1EAADE05}" presName="aSpace" presStyleCnt="0"/>
      <dgm:spPr/>
    </dgm:pt>
    <dgm:pt modelId="{84D9DA9C-8AE3-4022-B39A-23E0B94A5A51}" type="pres">
      <dgm:prSet presAssocID="{37F40447-7F4C-4EBC-8480-30D910EE6E28}" presName="compNode" presStyleCnt="0"/>
      <dgm:spPr/>
    </dgm:pt>
    <dgm:pt modelId="{952AD25C-082F-493E-94E0-B75030743B71}" type="pres">
      <dgm:prSet presAssocID="{37F40447-7F4C-4EBC-8480-30D910EE6E28}" presName="aNode" presStyleLbl="bgShp" presStyleIdx="1" presStyleCnt="3"/>
      <dgm:spPr/>
      <dgm:t>
        <a:bodyPr/>
        <a:lstStyle/>
        <a:p>
          <a:endParaRPr lang="ru-RU"/>
        </a:p>
      </dgm:t>
    </dgm:pt>
    <dgm:pt modelId="{780FE135-6335-4B68-95DE-F4D7C9E85987}" type="pres">
      <dgm:prSet presAssocID="{37F40447-7F4C-4EBC-8480-30D910EE6E28}" presName="textNode" presStyleLbl="bgShp" presStyleIdx="1" presStyleCnt="3"/>
      <dgm:spPr/>
      <dgm:t>
        <a:bodyPr/>
        <a:lstStyle/>
        <a:p>
          <a:endParaRPr lang="ru-RU"/>
        </a:p>
      </dgm:t>
    </dgm:pt>
    <dgm:pt modelId="{8355DFCD-1E19-4C01-83D7-1AADEB626F53}" type="pres">
      <dgm:prSet presAssocID="{37F40447-7F4C-4EBC-8480-30D910EE6E28}" presName="compChildNode" presStyleCnt="0"/>
      <dgm:spPr/>
    </dgm:pt>
    <dgm:pt modelId="{81F189B4-2CB3-4F50-94D1-8F7E7DA2C764}" type="pres">
      <dgm:prSet presAssocID="{37F40447-7F4C-4EBC-8480-30D910EE6E28}" presName="theInnerList" presStyleCnt="0"/>
      <dgm:spPr/>
    </dgm:pt>
    <dgm:pt modelId="{F8088C43-206E-4DEE-983E-9C6837979DF2}" type="pres">
      <dgm:prSet presAssocID="{AB0D1C93-45D0-4929-A227-A4878D344956}" presName="child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0EB717F-67AE-42C2-885F-D63F7FB90509}" type="pres">
      <dgm:prSet presAssocID="{AB0D1C93-45D0-4929-A227-A4878D344956}" presName="aSpace2" presStyleCnt="0"/>
      <dgm:spPr/>
    </dgm:pt>
    <dgm:pt modelId="{4A6CDD8F-2531-427C-8AE7-314A3CC04FCC}" type="pres">
      <dgm:prSet presAssocID="{23545DC2-CC34-4C99-82DD-83C9FC1B7EDD}" presName="child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9CDA4EE-6D22-4C9A-88BA-D569D8BAE8D9}" type="pres">
      <dgm:prSet presAssocID="{23545DC2-CC34-4C99-82DD-83C9FC1B7EDD}" presName="aSpace2" presStyleCnt="0"/>
      <dgm:spPr/>
    </dgm:pt>
    <dgm:pt modelId="{2F6FFE4B-61D9-4F29-BF0B-F804EAFD514F}" type="pres">
      <dgm:prSet presAssocID="{BDBCCC99-1770-4028-A43E-B1FF5213F0BF}" presName="child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440E9DC-E988-4029-8300-958CA574B72C}" type="pres">
      <dgm:prSet presAssocID="{37F40447-7F4C-4EBC-8480-30D910EE6E28}" presName="aSpace" presStyleCnt="0"/>
      <dgm:spPr/>
    </dgm:pt>
    <dgm:pt modelId="{9AA02612-2C31-48FC-89AE-7F852A725486}" type="pres">
      <dgm:prSet presAssocID="{D7A4B5EB-5449-45B6-B374-A0C6FDA438ED}" presName="compNode" presStyleCnt="0"/>
      <dgm:spPr/>
    </dgm:pt>
    <dgm:pt modelId="{3A3C724C-2FF7-4155-A840-3DA5D8C4FDB4}" type="pres">
      <dgm:prSet presAssocID="{D7A4B5EB-5449-45B6-B374-A0C6FDA438ED}" presName="aNode" presStyleLbl="bgShp" presStyleIdx="2" presStyleCnt="3"/>
      <dgm:spPr/>
      <dgm:t>
        <a:bodyPr/>
        <a:lstStyle/>
        <a:p>
          <a:endParaRPr lang="ru-RU"/>
        </a:p>
      </dgm:t>
    </dgm:pt>
    <dgm:pt modelId="{62C32C32-80CB-4851-BB81-02488E7F856F}" type="pres">
      <dgm:prSet presAssocID="{D7A4B5EB-5449-45B6-B374-A0C6FDA438ED}" presName="textNode" presStyleLbl="bgShp" presStyleIdx="2" presStyleCnt="3"/>
      <dgm:spPr/>
      <dgm:t>
        <a:bodyPr/>
        <a:lstStyle/>
        <a:p>
          <a:endParaRPr lang="ru-RU"/>
        </a:p>
      </dgm:t>
    </dgm:pt>
    <dgm:pt modelId="{2ABCBA7A-3832-40B8-9944-D503E616F48E}" type="pres">
      <dgm:prSet presAssocID="{D7A4B5EB-5449-45B6-B374-A0C6FDA438ED}" presName="compChildNode" presStyleCnt="0"/>
      <dgm:spPr/>
    </dgm:pt>
    <dgm:pt modelId="{EB20E5DC-6D7F-4CB5-B72C-F2F63975174E}" type="pres">
      <dgm:prSet presAssocID="{D7A4B5EB-5449-45B6-B374-A0C6FDA438ED}" presName="theInnerList" presStyleCnt="0"/>
      <dgm:spPr/>
    </dgm:pt>
    <dgm:pt modelId="{97D79402-6556-452D-A9ED-2C9644F18426}" type="pres">
      <dgm:prSet presAssocID="{C0B30837-4453-4869-969D-90E91CCCD719}" presName="child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A0B1A8-34DD-49F6-8E04-EF2A3929783A}" type="pres">
      <dgm:prSet presAssocID="{C0B30837-4453-4869-969D-90E91CCCD719}" presName="aSpace2" presStyleCnt="0"/>
      <dgm:spPr/>
    </dgm:pt>
    <dgm:pt modelId="{71597D9E-689D-43BD-BB01-D5C4CB1C24C9}" type="pres">
      <dgm:prSet presAssocID="{E0851D0C-9ABC-47C3-84A3-3DC75A353601}" presName="child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98B677D-54CD-41AF-BA9F-7730D031AB82}" type="presOf" srcId="{AB0D1C93-45D0-4929-A227-A4878D344956}" destId="{F8088C43-206E-4DEE-983E-9C6837979DF2}" srcOrd="0" destOrd="0" presId="urn:microsoft.com/office/officeart/2005/8/layout/lProcess2"/>
    <dgm:cxn modelId="{F7E9242A-11D4-4770-BE0A-3E9A8854715C}" srcId="{37F40447-7F4C-4EBC-8480-30D910EE6E28}" destId="{23545DC2-CC34-4C99-82DD-83C9FC1B7EDD}" srcOrd="1" destOrd="0" parTransId="{FE47A01C-9813-4D3C-8C96-1BD12A34CCA9}" sibTransId="{6AD9BFE9-3D13-4F5A-AFD0-003B79873003}"/>
    <dgm:cxn modelId="{95BB89F3-B25A-4A88-B831-764A04D88695}" srcId="{D7A4B5EB-5449-45B6-B374-A0C6FDA438ED}" destId="{C0B30837-4453-4869-969D-90E91CCCD719}" srcOrd="0" destOrd="0" parTransId="{94A51F1E-9218-4AAA-AB1C-C331E12FE14E}" sibTransId="{4FCC02BF-C9C9-4354-BE4F-C33B4B3F9B71}"/>
    <dgm:cxn modelId="{121B6EFE-3A61-46C4-8310-B8DFDCD0949C}" type="presOf" srcId="{1914DF95-94A3-4C25-A50C-077998BCAD36}" destId="{C32252B2-0B48-4C32-8EC8-1FB26F347B6F}" srcOrd="0" destOrd="0" presId="urn:microsoft.com/office/officeart/2005/8/layout/lProcess2"/>
    <dgm:cxn modelId="{14C2CE7E-9688-4A40-962F-C6C2619BDD00}" srcId="{D7A4B5EB-5449-45B6-B374-A0C6FDA438ED}" destId="{E0851D0C-9ABC-47C3-84A3-3DC75A353601}" srcOrd="1" destOrd="0" parTransId="{20C3A2CC-D5ED-41A6-9738-84C962DD5674}" sibTransId="{341AD8CA-BE64-4B29-9288-EEE135C36E31}"/>
    <dgm:cxn modelId="{A1D50C14-5549-4E9B-8CAB-CA2CB040D2B4}" type="presOf" srcId="{37F40447-7F4C-4EBC-8480-30D910EE6E28}" destId="{952AD25C-082F-493E-94E0-B75030743B71}" srcOrd="0" destOrd="0" presId="urn:microsoft.com/office/officeart/2005/8/layout/lProcess2"/>
    <dgm:cxn modelId="{0A172146-31BC-4C0E-8B5C-2978D32E9F82}" type="presOf" srcId="{D7A4B5EB-5449-45B6-B374-A0C6FDA438ED}" destId="{3A3C724C-2FF7-4155-A840-3DA5D8C4FDB4}" srcOrd="0" destOrd="0" presId="urn:microsoft.com/office/officeart/2005/8/layout/lProcess2"/>
    <dgm:cxn modelId="{7548EB11-F00B-4910-9CF1-FE89FA15EF55}" srcId="{57FC06FF-96B6-4652-A0B2-1E7534B6FDBE}" destId="{157249AA-B27A-4C9A-8DA0-736B1EAADE05}" srcOrd="0" destOrd="0" parTransId="{442F2F27-B57E-4E39-9E93-EFE5927F2AA9}" sibTransId="{CF152AA5-6518-4690-9A2E-EF21AAEA2E78}"/>
    <dgm:cxn modelId="{AE6D44E8-DC01-4A1C-8D5B-ED285E9A5560}" srcId="{157249AA-B27A-4C9A-8DA0-736B1EAADE05}" destId="{1914DF95-94A3-4C25-A50C-077998BCAD36}" srcOrd="0" destOrd="0" parTransId="{B8FBE280-D087-46CA-848D-996185CABCE5}" sibTransId="{CED13022-7C28-46A6-8A57-9394DDD0B61D}"/>
    <dgm:cxn modelId="{24C6C8A3-EF6C-4776-BE83-D10DDA8E3860}" srcId="{37F40447-7F4C-4EBC-8480-30D910EE6E28}" destId="{AB0D1C93-45D0-4929-A227-A4878D344956}" srcOrd="0" destOrd="0" parTransId="{0A90A293-E8E4-4D6D-8BFC-ECD25753C4BD}" sibTransId="{B227A296-C157-47F4-88C3-D84CACF5BEA0}"/>
    <dgm:cxn modelId="{DDA00116-AAF2-4E7A-8775-19821F14FBC5}" type="presOf" srcId="{C0B30837-4453-4869-969D-90E91CCCD719}" destId="{97D79402-6556-452D-A9ED-2C9644F18426}" srcOrd="0" destOrd="0" presId="urn:microsoft.com/office/officeart/2005/8/layout/lProcess2"/>
    <dgm:cxn modelId="{E8807F24-6DB9-4B9A-AEFD-D0548AA78434}" srcId="{57FC06FF-96B6-4652-A0B2-1E7534B6FDBE}" destId="{37F40447-7F4C-4EBC-8480-30D910EE6E28}" srcOrd="1" destOrd="0" parTransId="{024F0A23-9033-414F-BC81-428212460B71}" sibTransId="{F5E76E9E-3A83-441C-B734-E76C9D89AC33}"/>
    <dgm:cxn modelId="{0A01FC76-EAAC-41C1-A405-0EFB5A3DABC4}" type="presOf" srcId="{157249AA-B27A-4C9A-8DA0-736B1EAADE05}" destId="{869C5E0D-8FD5-411D-8CC9-1A3499A23F82}" srcOrd="1" destOrd="0" presId="urn:microsoft.com/office/officeart/2005/8/layout/lProcess2"/>
    <dgm:cxn modelId="{0CB0A020-605C-43EA-AF0A-FE6A345A1499}" type="presOf" srcId="{23545DC2-CC34-4C99-82DD-83C9FC1B7EDD}" destId="{4A6CDD8F-2531-427C-8AE7-314A3CC04FCC}" srcOrd="0" destOrd="0" presId="urn:microsoft.com/office/officeart/2005/8/layout/lProcess2"/>
    <dgm:cxn modelId="{C50BF91D-EB9E-418A-9D40-292EFE220A09}" srcId="{57FC06FF-96B6-4652-A0B2-1E7534B6FDBE}" destId="{D7A4B5EB-5449-45B6-B374-A0C6FDA438ED}" srcOrd="2" destOrd="0" parTransId="{23170DAA-85FB-46FF-A32F-131C692A5BEA}" sibTransId="{B9B43BD0-0D22-4EC1-8B35-39F53F123801}"/>
    <dgm:cxn modelId="{4B58F294-A4E6-42F0-98D7-8CF30FA6D8AF}" srcId="{37F40447-7F4C-4EBC-8480-30D910EE6E28}" destId="{BDBCCC99-1770-4028-A43E-B1FF5213F0BF}" srcOrd="2" destOrd="0" parTransId="{974864BB-39B1-4AD2-9CAE-A52107207BBD}" sibTransId="{3F76A8E8-FD7D-4ED2-8981-BA5BCA3E723C}"/>
    <dgm:cxn modelId="{F23FD98E-6D06-41DA-B66C-242C92B40F7F}" type="presOf" srcId="{E0851D0C-9ABC-47C3-84A3-3DC75A353601}" destId="{71597D9E-689D-43BD-BB01-D5C4CB1C24C9}" srcOrd="0" destOrd="0" presId="urn:microsoft.com/office/officeart/2005/8/layout/lProcess2"/>
    <dgm:cxn modelId="{62E1AC06-3095-442D-A18F-7BDAD19B67CB}" type="presOf" srcId="{157249AA-B27A-4C9A-8DA0-736B1EAADE05}" destId="{DD9C4853-039B-4BF7-8C8F-E5E708537BD0}" srcOrd="0" destOrd="0" presId="urn:microsoft.com/office/officeart/2005/8/layout/lProcess2"/>
    <dgm:cxn modelId="{71A7A527-BB32-4FAC-ACF9-BED8CE85227B}" type="presOf" srcId="{BDBCCC99-1770-4028-A43E-B1FF5213F0BF}" destId="{2F6FFE4B-61D9-4F29-BF0B-F804EAFD514F}" srcOrd="0" destOrd="0" presId="urn:microsoft.com/office/officeart/2005/8/layout/lProcess2"/>
    <dgm:cxn modelId="{D427E371-BBB4-4122-ADDB-02DBCA7FB3A2}" type="presOf" srcId="{D7A4B5EB-5449-45B6-B374-A0C6FDA438ED}" destId="{62C32C32-80CB-4851-BB81-02488E7F856F}" srcOrd="1" destOrd="0" presId="urn:microsoft.com/office/officeart/2005/8/layout/lProcess2"/>
    <dgm:cxn modelId="{23501175-216F-4757-8251-42DD39E82018}" type="presOf" srcId="{37F40447-7F4C-4EBC-8480-30D910EE6E28}" destId="{780FE135-6335-4B68-95DE-F4D7C9E85987}" srcOrd="1" destOrd="0" presId="urn:microsoft.com/office/officeart/2005/8/layout/lProcess2"/>
    <dgm:cxn modelId="{A392E9B2-B641-47B6-92BC-37CAD147A35E}" type="presOf" srcId="{57FC06FF-96B6-4652-A0B2-1E7534B6FDBE}" destId="{C8174A95-BEC9-4999-9948-531ECA2A853F}" srcOrd="0" destOrd="0" presId="urn:microsoft.com/office/officeart/2005/8/layout/lProcess2"/>
    <dgm:cxn modelId="{176B6F64-8FB4-4631-AB28-6F1817A9C81E}" type="presOf" srcId="{612FBFCE-BE42-440E-B238-9E1B3A9C2F64}" destId="{7DBBE1E4-B6B1-49A9-95A0-145A564C212F}" srcOrd="0" destOrd="0" presId="urn:microsoft.com/office/officeart/2005/8/layout/lProcess2"/>
    <dgm:cxn modelId="{19D6E38F-E009-4A27-8812-11725A62A322}" srcId="{157249AA-B27A-4C9A-8DA0-736B1EAADE05}" destId="{612FBFCE-BE42-440E-B238-9E1B3A9C2F64}" srcOrd="1" destOrd="0" parTransId="{3D97AEFC-2A07-4459-9FBB-4AD7E1C4E83E}" sibTransId="{04FF01A3-1AF9-4658-BA9F-AC6699B5D03F}"/>
    <dgm:cxn modelId="{50DDC1D3-52A2-4518-8E61-B42126CB5D37}" type="presParOf" srcId="{C8174A95-BEC9-4999-9948-531ECA2A853F}" destId="{F714F9EC-6FAC-4566-A9D2-8086E2D99D83}" srcOrd="0" destOrd="0" presId="urn:microsoft.com/office/officeart/2005/8/layout/lProcess2"/>
    <dgm:cxn modelId="{C983CB6B-E3DB-44C9-8B1F-041209FF7139}" type="presParOf" srcId="{F714F9EC-6FAC-4566-A9D2-8086E2D99D83}" destId="{DD9C4853-039B-4BF7-8C8F-E5E708537BD0}" srcOrd="0" destOrd="0" presId="urn:microsoft.com/office/officeart/2005/8/layout/lProcess2"/>
    <dgm:cxn modelId="{A8E96B21-C6FD-45F1-8B98-4E9553D736E3}" type="presParOf" srcId="{F714F9EC-6FAC-4566-A9D2-8086E2D99D83}" destId="{869C5E0D-8FD5-411D-8CC9-1A3499A23F82}" srcOrd="1" destOrd="0" presId="urn:microsoft.com/office/officeart/2005/8/layout/lProcess2"/>
    <dgm:cxn modelId="{0F07D438-2FA7-4319-A39E-FC9C014AD2C5}" type="presParOf" srcId="{F714F9EC-6FAC-4566-A9D2-8086E2D99D83}" destId="{DD030E6F-1F4D-491D-BCA4-509BBCBA9E8D}" srcOrd="2" destOrd="0" presId="urn:microsoft.com/office/officeart/2005/8/layout/lProcess2"/>
    <dgm:cxn modelId="{B2BCE954-B0A9-4A1D-88EB-248410A8E0A5}" type="presParOf" srcId="{DD030E6F-1F4D-491D-BCA4-509BBCBA9E8D}" destId="{70621E70-9EEC-4F80-A569-93A206CBF11E}" srcOrd="0" destOrd="0" presId="urn:microsoft.com/office/officeart/2005/8/layout/lProcess2"/>
    <dgm:cxn modelId="{7668FBB5-F90D-477A-8CCA-E596311E2807}" type="presParOf" srcId="{70621E70-9EEC-4F80-A569-93A206CBF11E}" destId="{C32252B2-0B48-4C32-8EC8-1FB26F347B6F}" srcOrd="0" destOrd="0" presId="urn:microsoft.com/office/officeart/2005/8/layout/lProcess2"/>
    <dgm:cxn modelId="{B4AA2BA1-1EE7-4B70-954D-E2D47893ACD8}" type="presParOf" srcId="{70621E70-9EEC-4F80-A569-93A206CBF11E}" destId="{58F983BD-7C91-4F3D-AA84-FDC25B89456A}" srcOrd="1" destOrd="0" presId="urn:microsoft.com/office/officeart/2005/8/layout/lProcess2"/>
    <dgm:cxn modelId="{0D687D9F-03E7-4F2D-B8C6-93CAFF5F89C9}" type="presParOf" srcId="{70621E70-9EEC-4F80-A569-93A206CBF11E}" destId="{7DBBE1E4-B6B1-49A9-95A0-145A564C212F}" srcOrd="2" destOrd="0" presId="urn:microsoft.com/office/officeart/2005/8/layout/lProcess2"/>
    <dgm:cxn modelId="{C976688A-BD20-4C0B-B799-A2D73BB35EFA}" type="presParOf" srcId="{C8174A95-BEC9-4999-9948-531ECA2A853F}" destId="{97A8FF04-0BF2-4F1A-977D-C7AA69B27481}" srcOrd="1" destOrd="0" presId="urn:microsoft.com/office/officeart/2005/8/layout/lProcess2"/>
    <dgm:cxn modelId="{8BC9D787-2540-4F35-975D-BD7783F6A68A}" type="presParOf" srcId="{C8174A95-BEC9-4999-9948-531ECA2A853F}" destId="{84D9DA9C-8AE3-4022-B39A-23E0B94A5A51}" srcOrd="2" destOrd="0" presId="urn:microsoft.com/office/officeart/2005/8/layout/lProcess2"/>
    <dgm:cxn modelId="{AB665276-35A4-439B-9AD2-C5F55BB226AD}" type="presParOf" srcId="{84D9DA9C-8AE3-4022-B39A-23E0B94A5A51}" destId="{952AD25C-082F-493E-94E0-B75030743B71}" srcOrd="0" destOrd="0" presId="urn:microsoft.com/office/officeart/2005/8/layout/lProcess2"/>
    <dgm:cxn modelId="{B5E6FEC8-0B20-4FFD-A91A-CD9FC1247DD2}" type="presParOf" srcId="{84D9DA9C-8AE3-4022-B39A-23E0B94A5A51}" destId="{780FE135-6335-4B68-95DE-F4D7C9E85987}" srcOrd="1" destOrd="0" presId="urn:microsoft.com/office/officeart/2005/8/layout/lProcess2"/>
    <dgm:cxn modelId="{BFEF8D7C-F0F2-4789-B5C6-02DF639BBAF3}" type="presParOf" srcId="{84D9DA9C-8AE3-4022-B39A-23E0B94A5A51}" destId="{8355DFCD-1E19-4C01-83D7-1AADEB626F53}" srcOrd="2" destOrd="0" presId="urn:microsoft.com/office/officeart/2005/8/layout/lProcess2"/>
    <dgm:cxn modelId="{94276C66-DE51-4672-A97C-473F0CC82BB2}" type="presParOf" srcId="{8355DFCD-1E19-4C01-83D7-1AADEB626F53}" destId="{81F189B4-2CB3-4F50-94D1-8F7E7DA2C764}" srcOrd="0" destOrd="0" presId="urn:microsoft.com/office/officeart/2005/8/layout/lProcess2"/>
    <dgm:cxn modelId="{8B165C15-009D-4B15-A34E-F54FC3351146}" type="presParOf" srcId="{81F189B4-2CB3-4F50-94D1-8F7E7DA2C764}" destId="{F8088C43-206E-4DEE-983E-9C6837979DF2}" srcOrd="0" destOrd="0" presId="urn:microsoft.com/office/officeart/2005/8/layout/lProcess2"/>
    <dgm:cxn modelId="{B60D3AF7-5516-4C59-BB84-5560C1E2F901}" type="presParOf" srcId="{81F189B4-2CB3-4F50-94D1-8F7E7DA2C764}" destId="{F0EB717F-67AE-42C2-885F-D63F7FB90509}" srcOrd="1" destOrd="0" presId="urn:microsoft.com/office/officeart/2005/8/layout/lProcess2"/>
    <dgm:cxn modelId="{8CFEDC1C-76BA-4D88-8B5A-2ECC6023E50A}" type="presParOf" srcId="{81F189B4-2CB3-4F50-94D1-8F7E7DA2C764}" destId="{4A6CDD8F-2531-427C-8AE7-314A3CC04FCC}" srcOrd="2" destOrd="0" presId="urn:microsoft.com/office/officeart/2005/8/layout/lProcess2"/>
    <dgm:cxn modelId="{435CF0F3-63E3-4F39-B265-380777188572}" type="presParOf" srcId="{81F189B4-2CB3-4F50-94D1-8F7E7DA2C764}" destId="{79CDA4EE-6D22-4C9A-88BA-D569D8BAE8D9}" srcOrd="3" destOrd="0" presId="urn:microsoft.com/office/officeart/2005/8/layout/lProcess2"/>
    <dgm:cxn modelId="{64F4067B-F0FC-4B7C-8825-D027089D1873}" type="presParOf" srcId="{81F189B4-2CB3-4F50-94D1-8F7E7DA2C764}" destId="{2F6FFE4B-61D9-4F29-BF0B-F804EAFD514F}" srcOrd="4" destOrd="0" presId="urn:microsoft.com/office/officeart/2005/8/layout/lProcess2"/>
    <dgm:cxn modelId="{2B3BA747-FB66-4F80-B747-EE50D9C53DC8}" type="presParOf" srcId="{C8174A95-BEC9-4999-9948-531ECA2A853F}" destId="{3440E9DC-E988-4029-8300-958CA574B72C}" srcOrd="3" destOrd="0" presId="urn:microsoft.com/office/officeart/2005/8/layout/lProcess2"/>
    <dgm:cxn modelId="{88672BEA-6BE4-4374-9F0C-A5CEFE0AA7DE}" type="presParOf" srcId="{C8174A95-BEC9-4999-9948-531ECA2A853F}" destId="{9AA02612-2C31-48FC-89AE-7F852A725486}" srcOrd="4" destOrd="0" presId="urn:microsoft.com/office/officeart/2005/8/layout/lProcess2"/>
    <dgm:cxn modelId="{9772CE3B-B7E4-44FC-96DA-3DD33615750F}" type="presParOf" srcId="{9AA02612-2C31-48FC-89AE-7F852A725486}" destId="{3A3C724C-2FF7-4155-A840-3DA5D8C4FDB4}" srcOrd="0" destOrd="0" presId="urn:microsoft.com/office/officeart/2005/8/layout/lProcess2"/>
    <dgm:cxn modelId="{80DB2218-97B6-40A0-8010-9AD9C6AA7432}" type="presParOf" srcId="{9AA02612-2C31-48FC-89AE-7F852A725486}" destId="{62C32C32-80CB-4851-BB81-02488E7F856F}" srcOrd="1" destOrd="0" presId="urn:microsoft.com/office/officeart/2005/8/layout/lProcess2"/>
    <dgm:cxn modelId="{B9ED99B3-27E1-4AB5-85D3-35285BBBAF47}" type="presParOf" srcId="{9AA02612-2C31-48FC-89AE-7F852A725486}" destId="{2ABCBA7A-3832-40B8-9944-D503E616F48E}" srcOrd="2" destOrd="0" presId="urn:microsoft.com/office/officeart/2005/8/layout/lProcess2"/>
    <dgm:cxn modelId="{B712CF8A-E883-4591-AC2D-167A49894F98}" type="presParOf" srcId="{2ABCBA7A-3832-40B8-9944-D503E616F48E}" destId="{EB20E5DC-6D7F-4CB5-B72C-F2F63975174E}" srcOrd="0" destOrd="0" presId="urn:microsoft.com/office/officeart/2005/8/layout/lProcess2"/>
    <dgm:cxn modelId="{B598DBDB-6EDE-4C55-9F7D-D2FF454E4121}" type="presParOf" srcId="{EB20E5DC-6D7F-4CB5-B72C-F2F63975174E}" destId="{97D79402-6556-452D-A9ED-2C9644F18426}" srcOrd="0" destOrd="0" presId="urn:microsoft.com/office/officeart/2005/8/layout/lProcess2"/>
    <dgm:cxn modelId="{260AEFCC-07B7-4170-BB6F-3925A1D5750A}" type="presParOf" srcId="{EB20E5DC-6D7F-4CB5-B72C-F2F63975174E}" destId="{A1A0B1A8-34DD-49F6-8E04-EF2A3929783A}" srcOrd="1" destOrd="0" presId="urn:microsoft.com/office/officeart/2005/8/layout/lProcess2"/>
    <dgm:cxn modelId="{F5B99588-ABF8-4B98-AEEA-C32B47370245}" type="presParOf" srcId="{EB20E5DC-6D7F-4CB5-B72C-F2F63975174E}" destId="{71597D9E-689D-43BD-BB01-D5C4CB1C24C9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7FC06FF-96B6-4652-A0B2-1E7534B6FDBE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57249AA-B27A-4C9A-8DA0-736B1EAADE05}">
      <dgm:prSet phldrT="[Текст]" phldr="1"/>
      <dgm:spPr/>
      <dgm:t>
        <a:bodyPr/>
        <a:lstStyle/>
        <a:p>
          <a:endParaRPr lang="ru-RU"/>
        </a:p>
      </dgm:t>
    </dgm:pt>
    <dgm:pt modelId="{442F2F27-B57E-4E39-9E93-EFE5927F2AA9}" type="parTrans" cxnId="{7548EB11-F00B-4910-9CF1-FE89FA15EF55}">
      <dgm:prSet/>
      <dgm:spPr/>
      <dgm:t>
        <a:bodyPr/>
        <a:lstStyle/>
        <a:p>
          <a:endParaRPr lang="ru-RU"/>
        </a:p>
      </dgm:t>
    </dgm:pt>
    <dgm:pt modelId="{CF152AA5-6518-4690-9A2E-EF21AAEA2E78}" type="sibTrans" cxnId="{7548EB11-F00B-4910-9CF1-FE89FA15EF55}">
      <dgm:prSet/>
      <dgm:spPr/>
      <dgm:t>
        <a:bodyPr/>
        <a:lstStyle/>
        <a:p>
          <a:endParaRPr lang="ru-RU"/>
        </a:p>
      </dgm:t>
    </dgm:pt>
    <dgm:pt modelId="{1914DF95-94A3-4C25-A50C-077998BCAD36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  <a:latin typeface="Arial Black" panose="020B0A04020102020204" pitchFamily="34" charset="0"/>
            </a:rPr>
            <a:t>Русский язык</a:t>
          </a:r>
          <a:endParaRPr lang="ru-RU" dirty="0">
            <a:solidFill>
              <a:schemeClr val="tx1"/>
            </a:solidFill>
            <a:latin typeface="Arial Black" panose="020B0A04020102020204" pitchFamily="34" charset="0"/>
          </a:endParaRPr>
        </a:p>
      </dgm:t>
    </dgm:pt>
    <dgm:pt modelId="{B8FBE280-D087-46CA-848D-996185CABCE5}" type="parTrans" cxnId="{AE6D44E8-DC01-4A1C-8D5B-ED285E9A5560}">
      <dgm:prSet/>
      <dgm:spPr/>
      <dgm:t>
        <a:bodyPr/>
        <a:lstStyle/>
        <a:p>
          <a:endParaRPr lang="ru-RU"/>
        </a:p>
      </dgm:t>
    </dgm:pt>
    <dgm:pt modelId="{CED13022-7C28-46A6-8A57-9394DDD0B61D}" type="sibTrans" cxnId="{AE6D44E8-DC01-4A1C-8D5B-ED285E9A5560}">
      <dgm:prSet/>
      <dgm:spPr/>
      <dgm:t>
        <a:bodyPr/>
        <a:lstStyle/>
        <a:p>
          <a:endParaRPr lang="ru-RU"/>
        </a:p>
      </dgm:t>
    </dgm:pt>
    <dgm:pt modelId="{612FBFCE-BE42-440E-B238-9E1B3A9C2F64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  <a:latin typeface="Arial Black" panose="020B0A04020102020204" pitchFamily="34" charset="0"/>
            </a:rPr>
            <a:t>Математика</a:t>
          </a:r>
          <a:endParaRPr lang="ru-RU" dirty="0">
            <a:solidFill>
              <a:schemeClr val="tx1"/>
            </a:solidFill>
            <a:latin typeface="Arial Black" panose="020B0A04020102020204" pitchFamily="34" charset="0"/>
          </a:endParaRPr>
        </a:p>
      </dgm:t>
    </dgm:pt>
    <dgm:pt modelId="{3D97AEFC-2A07-4459-9FBB-4AD7E1C4E83E}" type="parTrans" cxnId="{19D6E38F-E009-4A27-8812-11725A62A322}">
      <dgm:prSet/>
      <dgm:spPr/>
      <dgm:t>
        <a:bodyPr/>
        <a:lstStyle/>
        <a:p>
          <a:endParaRPr lang="ru-RU"/>
        </a:p>
      </dgm:t>
    </dgm:pt>
    <dgm:pt modelId="{04FF01A3-1AF9-4658-BA9F-AC6699B5D03F}" type="sibTrans" cxnId="{19D6E38F-E009-4A27-8812-11725A62A322}">
      <dgm:prSet/>
      <dgm:spPr/>
      <dgm:t>
        <a:bodyPr/>
        <a:lstStyle/>
        <a:p>
          <a:endParaRPr lang="ru-RU"/>
        </a:p>
      </dgm:t>
    </dgm:pt>
    <dgm:pt modelId="{37F40447-7F4C-4EBC-8480-30D910EE6E28}">
      <dgm:prSet phldrT="[Текст]"/>
      <dgm:spPr/>
      <dgm:t>
        <a:bodyPr/>
        <a:lstStyle/>
        <a:p>
          <a:r>
            <a:rPr lang="ru-RU" dirty="0" smtClean="0">
              <a:solidFill>
                <a:schemeClr val="accent2">
                  <a:lumMod val="50000"/>
                </a:schemeClr>
              </a:solidFill>
              <a:latin typeface="Arial Black" panose="020B0A04020102020204" pitchFamily="34" charset="0"/>
            </a:rPr>
            <a:t>Предметы на основе случайного выбора (ГРУППА 1)</a:t>
          </a:r>
          <a:endParaRPr lang="ru-RU" dirty="0">
            <a:solidFill>
              <a:schemeClr val="accent2">
                <a:lumMod val="50000"/>
              </a:schemeClr>
            </a:solidFill>
            <a:latin typeface="Arial Black" panose="020B0A04020102020204" pitchFamily="34" charset="0"/>
          </a:endParaRPr>
        </a:p>
      </dgm:t>
    </dgm:pt>
    <dgm:pt modelId="{024F0A23-9033-414F-BC81-428212460B71}" type="parTrans" cxnId="{E8807F24-6DB9-4B9A-AEFD-D0548AA78434}">
      <dgm:prSet/>
      <dgm:spPr/>
      <dgm:t>
        <a:bodyPr/>
        <a:lstStyle/>
        <a:p>
          <a:endParaRPr lang="ru-RU"/>
        </a:p>
      </dgm:t>
    </dgm:pt>
    <dgm:pt modelId="{F5E76E9E-3A83-441C-B734-E76C9D89AC33}" type="sibTrans" cxnId="{E8807F24-6DB9-4B9A-AEFD-D0548AA78434}">
      <dgm:prSet/>
      <dgm:spPr/>
      <dgm:t>
        <a:bodyPr/>
        <a:lstStyle/>
        <a:p>
          <a:endParaRPr lang="ru-RU"/>
        </a:p>
      </dgm:t>
    </dgm:pt>
    <dgm:pt modelId="{AB0D1C93-45D0-4929-A227-A4878D344956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  <a:latin typeface="Arial Black" panose="020B0A04020102020204" pitchFamily="34" charset="0"/>
            </a:rPr>
            <a:t>История</a:t>
          </a:r>
          <a:endParaRPr lang="ru-RU" dirty="0">
            <a:solidFill>
              <a:schemeClr val="tx1"/>
            </a:solidFill>
            <a:latin typeface="Arial Black" panose="020B0A04020102020204" pitchFamily="34" charset="0"/>
          </a:endParaRPr>
        </a:p>
      </dgm:t>
    </dgm:pt>
    <dgm:pt modelId="{0A90A293-E8E4-4D6D-8BFC-ECD25753C4BD}" type="parTrans" cxnId="{24C6C8A3-EF6C-4776-BE83-D10DDA8E3860}">
      <dgm:prSet/>
      <dgm:spPr/>
      <dgm:t>
        <a:bodyPr/>
        <a:lstStyle/>
        <a:p>
          <a:endParaRPr lang="ru-RU"/>
        </a:p>
      </dgm:t>
    </dgm:pt>
    <dgm:pt modelId="{B227A296-C157-47F4-88C3-D84CACF5BEA0}" type="sibTrans" cxnId="{24C6C8A3-EF6C-4776-BE83-D10DDA8E3860}">
      <dgm:prSet/>
      <dgm:spPr/>
      <dgm:t>
        <a:bodyPr/>
        <a:lstStyle/>
        <a:p>
          <a:endParaRPr lang="ru-RU"/>
        </a:p>
      </dgm:t>
    </dgm:pt>
    <dgm:pt modelId="{BDBCCC99-1770-4028-A43E-B1FF5213F0BF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  <a:latin typeface="Arial Black" panose="020B0A04020102020204" pitchFamily="34" charset="0"/>
            </a:rPr>
            <a:t>Английский язык</a:t>
          </a:r>
          <a:endParaRPr lang="ru-RU" dirty="0">
            <a:solidFill>
              <a:schemeClr val="tx1"/>
            </a:solidFill>
            <a:latin typeface="Arial Black" panose="020B0A04020102020204" pitchFamily="34" charset="0"/>
          </a:endParaRPr>
        </a:p>
      </dgm:t>
    </dgm:pt>
    <dgm:pt modelId="{974864BB-39B1-4AD2-9CAE-A52107207BBD}" type="parTrans" cxnId="{4B58F294-A4E6-42F0-98D7-8CF30FA6D8AF}">
      <dgm:prSet/>
      <dgm:spPr/>
      <dgm:t>
        <a:bodyPr/>
        <a:lstStyle/>
        <a:p>
          <a:endParaRPr lang="ru-RU"/>
        </a:p>
      </dgm:t>
    </dgm:pt>
    <dgm:pt modelId="{3F76A8E8-FD7D-4ED2-8981-BA5BCA3E723C}" type="sibTrans" cxnId="{4B58F294-A4E6-42F0-98D7-8CF30FA6D8AF}">
      <dgm:prSet/>
      <dgm:spPr/>
      <dgm:t>
        <a:bodyPr/>
        <a:lstStyle/>
        <a:p>
          <a:endParaRPr lang="ru-RU"/>
        </a:p>
      </dgm:t>
    </dgm:pt>
    <dgm:pt modelId="{D7A4B5EB-5449-45B6-B374-A0C6FDA438ED}">
      <dgm:prSet phldrT="[Текст]"/>
      <dgm:spPr/>
      <dgm:t>
        <a:bodyPr/>
        <a:lstStyle/>
        <a:p>
          <a:r>
            <a:rPr lang="ru-RU" dirty="0" smtClean="0">
              <a:solidFill>
                <a:schemeClr val="accent2">
                  <a:lumMod val="50000"/>
                </a:schemeClr>
              </a:solidFill>
              <a:latin typeface="Arial Black" panose="020B0A04020102020204" pitchFamily="34" charset="0"/>
            </a:rPr>
            <a:t>Предметы на основе случайного выбора (ГРУППА 2)</a:t>
          </a:r>
          <a:endParaRPr lang="ru-RU" dirty="0">
            <a:solidFill>
              <a:schemeClr val="accent2">
                <a:lumMod val="50000"/>
              </a:schemeClr>
            </a:solidFill>
            <a:latin typeface="Arial Black" panose="020B0A04020102020204" pitchFamily="34" charset="0"/>
          </a:endParaRPr>
        </a:p>
      </dgm:t>
    </dgm:pt>
    <dgm:pt modelId="{23170DAA-85FB-46FF-A32F-131C692A5BEA}" type="parTrans" cxnId="{C50BF91D-EB9E-418A-9D40-292EFE220A09}">
      <dgm:prSet/>
      <dgm:spPr/>
      <dgm:t>
        <a:bodyPr/>
        <a:lstStyle/>
        <a:p>
          <a:endParaRPr lang="ru-RU"/>
        </a:p>
      </dgm:t>
    </dgm:pt>
    <dgm:pt modelId="{B9B43BD0-0D22-4EC1-8B35-39F53F123801}" type="sibTrans" cxnId="{C50BF91D-EB9E-418A-9D40-292EFE220A09}">
      <dgm:prSet/>
      <dgm:spPr/>
      <dgm:t>
        <a:bodyPr/>
        <a:lstStyle/>
        <a:p>
          <a:endParaRPr lang="ru-RU"/>
        </a:p>
      </dgm:t>
    </dgm:pt>
    <dgm:pt modelId="{C0B30837-4453-4869-969D-90E91CCCD719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  <a:latin typeface="Arial Black" panose="020B0A04020102020204" pitchFamily="34" charset="0"/>
            </a:rPr>
            <a:t>География</a:t>
          </a:r>
          <a:endParaRPr lang="ru-RU" dirty="0">
            <a:solidFill>
              <a:schemeClr val="tx1"/>
            </a:solidFill>
            <a:latin typeface="Arial Black" panose="020B0A04020102020204" pitchFamily="34" charset="0"/>
          </a:endParaRPr>
        </a:p>
      </dgm:t>
    </dgm:pt>
    <dgm:pt modelId="{94A51F1E-9218-4AAA-AB1C-C331E12FE14E}" type="parTrans" cxnId="{95BB89F3-B25A-4A88-B831-764A04D88695}">
      <dgm:prSet/>
      <dgm:spPr/>
      <dgm:t>
        <a:bodyPr/>
        <a:lstStyle/>
        <a:p>
          <a:endParaRPr lang="ru-RU"/>
        </a:p>
      </dgm:t>
    </dgm:pt>
    <dgm:pt modelId="{4FCC02BF-C9C9-4354-BE4F-C33B4B3F9B71}" type="sibTrans" cxnId="{95BB89F3-B25A-4A88-B831-764A04D88695}">
      <dgm:prSet/>
      <dgm:spPr/>
      <dgm:t>
        <a:bodyPr/>
        <a:lstStyle/>
        <a:p>
          <a:endParaRPr lang="ru-RU"/>
        </a:p>
      </dgm:t>
    </dgm:pt>
    <dgm:pt modelId="{E0851D0C-9ABC-47C3-84A3-3DC75A353601}">
      <dgm:prSet phldrT="[Текст]"/>
      <dgm:spPr/>
      <dgm:t>
        <a:bodyPr/>
        <a:lstStyle/>
        <a:p>
          <a:r>
            <a:rPr lang="ru-RU" b="0" dirty="0" smtClean="0">
              <a:solidFill>
                <a:schemeClr val="tx1"/>
              </a:solidFill>
              <a:latin typeface="Arial Black" panose="020B0A04020102020204" pitchFamily="34" charset="0"/>
            </a:rPr>
            <a:t>Биология</a:t>
          </a:r>
          <a:endParaRPr lang="ru-RU" b="0" dirty="0">
            <a:solidFill>
              <a:schemeClr val="tx1"/>
            </a:solidFill>
            <a:latin typeface="Arial Black" panose="020B0A04020102020204" pitchFamily="34" charset="0"/>
          </a:endParaRPr>
        </a:p>
      </dgm:t>
    </dgm:pt>
    <dgm:pt modelId="{20C3A2CC-D5ED-41A6-9738-84C962DD5674}" type="parTrans" cxnId="{14C2CE7E-9688-4A40-962F-C6C2619BDD00}">
      <dgm:prSet/>
      <dgm:spPr/>
      <dgm:t>
        <a:bodyPr/>
        <a:lstStyle/>
        <a:p>
          <a:endParaRPr lang="ru-RU"/>
        </a:p>
      </dgm:t>
    </dgm:pt>
    <dgm:pt modelId="{341AD8CA-BE64-4B29-9288-EEE135C36E31}" type="sibTrans" cxnId="{14C2CE7E-9688-4A40-962F-C6C2619BDD00}">
      <dgm:prSet/>
      <dgm:spPr/>
      <dgm:t>
        <a:bodyPr/>
        <a:lstStyle/>
        <a:p>
          <a:endParaRPr lang="ru-RU"/>
        </a:p>
      </dgm:t>
    </dgm:pt>
    <dgm:pt modelId="{23545DC2-CC34-4C99-82DD-83C9FC1B7EDD}">
      <dgm:prSet/>
      <dgm:spPr/>
      <dgm:t>
        <a:bodyPr/>
        <a:lstStyle/>
        <a:p>
          <a:r>
            <a:rPr lang="ru-RU" dirty="0" smtClean="0">
              <a:solidFill>
                <a:schemeClr val="tx1"/>
              </a:solidFill>
              <a:latin typeface="Arial Black" panose="020B0A04020102020204" pitchFamily="34" charset="0"/>
            </a:rPr>
            <a:t>Литература</a:t>
          </a:r>
          <a:endParaRPr lang="ru-RU" dirty="0">
            <a:solidFill>
              <a:schemeClr val="tx1"/>
            </a:solidFill>
            <a:latin typeface="Arial Black" panose="020B0A04020102020204" pitchFamily="34" charset="0"/>
          </a:endParaRPr>
        </a:p>
      </dgm:t>
    </dgm:pt>
    <dgm:pt modelId="{FE47A01C-9813-4D3C-8C96-1BD12A34CCA9}" type="parTrans" cxnId="{F7E9242A-11D4-4770-BE0A-3E9A8854715C}">
      <dgm:prSet/>
      <dgm:spPr/>
      <dgm:t>
        <a:bodyPr/>
        <a:lstStyle/>
        <a:p>
          <a:endParaRPr lang="ru-RU"/>
        </a:p>
      </dgm:t>
    </dgm:pt>
    <dgm:pt modelId="{6AD9BFE9-3D13-4F5A-AFD0-003B79873003}" type="sibTrans" cxnId="{F7E9242A-11D4-4770-BE0A-3E9A8854715C}">
      <dgm:prSet/>
      <dgm:spPr/>
      <dgm:t>
        <a:bodyPr/>
        <a:lstStyle/>
        <a:p>
          <a:endParaRPr lang="ru-RU"/>
        </a:p>
      </dgm:t>
    </dgm:pt>
    <dgm:pt modelId="{C8174A95-BEC9-4999-9948-531ECA2A853F}" type="pres">
      <dgm:prSet presAssocID="{57FC06FF-96B6-4652-A0B2-1E7534B6FDBE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714F9EC-6FAC-4566-A9D2-8086E2D99D83}" type="pres">
      <dgm:prSet presAssocID="{157249AA-B27A-4C9A-8DA0-736B1EAADE05}" presName="compNode" presStyleCnt="0"/>
      <dgm:spPr/>
    </dgm:pt>
    <dgm:pt modelId="{DD9C4853-039B-4BF7-8C8F-E5E708537BD0}" type="pres">
      <dgm:prSet presAssocID="{157249AA-B27A-4C9A-8DA0-736B1EAADE05}" presName="aNode" presStyleLbl="bgShp" presStyleIdx="0" presStyleCnt="3"/>
      <dgm:spPr/>
      <dgm:t>
        <a:bodyPr/>
        <a:lstStyle/>
        <a:p>
          <a:endParaRPr lang="ru-RU"/>
        </a:p>
      </dgm:t>
    </dgm:pt>
    <dgm:pt modelId="{869C5E0D-8FD5-411D-8CC9-1A3499A23F82}" type="pres">
      <dgm:prSet presAssocID="{157249AA-B27A-4C9A-8DA0-736B1EAADE05}" presName="textNode" presStyleLbl="bgShp" presStyleIdx="0" presStyleCnt="3"/>
      <dgm:spPr/>
      <dgm:t>
        <a:bodyPr/>
        <a:lstStyle/>
        <a:p>
          <a:endParaRPr lang="ru-RU"/>
        </a:p>
      </dgm:t>
    </dgm:pt>
    <dgm:pt modelId="{DD030E6F-1F4D-491D-BCA4-509BBCBA9E8D}" type="pres">
      <dgm:prSet presAssocID="{157249AA-B27A-4C9A-8DA0-736B1EAADE05}" presName="compChildNode" presStyleCnt="0"/>
      <dgm:spPr/>
    </dgm:pt>
    <dgm:pt modelId="{70621E70-9EEC-4F80-A569-93A206CBF11E}" type="pres">
      <dgm:prSet presAssocID="{157249AA-B27A-4C9A-8DA0-736B1EAADE05}" presName="theInnerList" presStyleCnt="0"/>
      <dgm:spPr/>
    </dgm:pt>
    <dgm:pt modelId="{C32252B2-0B48-4C32-8EC8-1FB26F347B6F}" type="pres">
      <dgm:prSet presAssocID="{1914DF95-94A3-4C25-A50C-077998BCAD36}" presName="child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8F983BD-7C91-4F3D-AA84-FDC25B89456A}" type="pres">
      <dgm:prSet presAssocID="{1914DF95-94A3-4C25-A50C-077998BCAD36}" presName="aSpace2" presStyleCnt="0"/>
      <dgm:spPr/>
    </dgm:pt>
    <dgm:pt modelId="{7DBBE1E4-B6B1-49A9-95A0-145A564C212F}" type="pres">
      <dgm:prSet presAssocID="{612FBFCE-BE42-440E-B238-9E1B3A9C2F64}" presName="child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A8FF04-0BF2-4F1A-977D-C7AA69B27481}" type="pres">
      <dgm:prSet presAssocID="{157249AA-B27A-4C9A-8DA0-736B1EAADE05}" presName="aSpace" presStyleCnt="0"/>
      <dgm:spPr/>
    </dgm:pt>
    <dgm:pt modelId="{84D9DA9C-8AE3-4022-B39A-23E0B94A5A51}" type="pres">
      <dgm:prSet presAssocID="{37F40447-7F4C-4EBC-8480-30D910EE6E28}" presName="compNode" presStyleCnt="0"/>
      <dgm:spPr/>
    </dgm:pt>
    <dgm:pt modelId="{952AD25C-082F-493E-94E0-B75030743B71}" type="pres">
      <dgm:prSet presAssocID="{37F40447-7F4C-4EBC-8480-30D910EE6E28}" presName="aNode" presStyleLbl="bgShp" presStyleIdx="1" presStyleCnt="3"/>
      <dgm:spPr/>
      <dgm:t>
        <a:bodyPr/>
        <a:lstStyle/>
        <a:p>
          <a:endParaRPr lang="ru-RU"/>
        </a:p>
      </dgm:t>
    </dgm:pt>
    <dgm:pt modelId="{780FE135-6335-4B68-95DE-F4D7C9E85987}" type="pres">
      <dgm:prSet presAssocID="{37F40447-7F4C-4EBC-8480-30D910EE6E28}" presName="textNode" presStyleLbl="bgShp" presStyleIdx="1" presStyleCnt="3"/>
      <dgm:spPr/>
      <dgm:t>
        <a:bodyPr/>
        <a:lstStyle/>
        <a:p>
          <a:endParaRPr lang="ru-RU"/>
        </a:p>
      </dgm:t>
    </dgm:pt>
    <dgm:pt modelId="{8355DFCD-1E19-4C01-83D7-1AADEB626F53}" type="pres">
      <dgm:prSet presAssocID="{37F40447-7F4C-4EBC-8480-30D910EE6E28}" presName="compChildNode" presStyleCnt="0"/>
      <dgm:spPr/>
    </dgm:pt>
    <dgm:pt modelId="{81F189B4-2CB3-4F50-94D1-8F7E7DA2C764}" type="pres">
      <dgm:prSet presAssocID="{37F40447-7F4C-4EBC-8480-30D910EE6E28}" presName="theInnerList" presStyleCnt="0"/>
      <dgm:spPr/>
    </dgm:pt>
    <dgm:pt modelId="{F8088C43-206E-4DEE-983E-9C6837979DF2}" type="pres">
      <dgm:prSet presAssocID="{AB0D1C93-45D0-4929-A227-A4878D344956}" presName="child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0EB717F-67AE-42C2-885F-D63F7FB90509}" type="pres">
      <dgm:prSet presAssocID="{AB0D1C93-45D0-4929-A227-A4878D344956}" presName="aSpace2" presStyleCnt="0"/>
      <dgm:spPr/>
    </dgm:pt>
    <dgm:pt modelId="{4A6CDD8F-2531-427C-8AE7-314A3CC04FCC}" type="pres">
      <dgm:prSet presAssocID="{23545DC2-CC34-4C99-82DD-83C9FC1B7EDD}" presName="child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9CDA4EE-6D22-4C9A-88BA-D569D8BAE8D9}" type="pres">
      <dgm:prSet presAssocID="{23545DC2-CC34-4C99-82DD-83C9FC1B7EDD}" presName="aSpace2" presStyleCnt="0"/>
      <dgm:spPr/>
    </dgm:pt>
    <dgm:pt modelId="{2F6FFE4B-61D9-4F29-BF0B-F804EAFD514F}" type="pres">
      <dgm:prSet presAssocID="{BDBCCC99-1770-4028-A43E-B1FF5213F0BF}" presName="child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440E9DC-E988-4029-8300-958CA574B72C}" type="pres">
      <dgm:prSet presAssocID="{37F40447-7F4C-4EBC-8480-30D910EE6E28}" presName="aSpace" presStyleCnt="0"/>
      <dgm:spPr/>
    </dgm:pt>
    <dgm:pt modelId="{9AA02612-2C31-48FC-89AE-7F852A725486}" type="pres">
      <dgm:prSet presAssocID="{D7A4B5EB-5449-45B6-B374-A0C6FDA438ED}" presName="compNode" presStyleCnt="0"/>
      <dgm:spPr/>
    </dgm:pt>
    <dgm:pt modelId="{3A3C724C-2FF7-4155-A840-3DA5D8C4FDB4}" type="pres">
      <dgm:prSet presAssocID="{D7A4B5EB-5449-45B6-B374-A0C6FDA438ED}" presName="aNode" presStyleLbl="bgShp" presStyleIdx="2" presStyleCnt="3"/>
      <dgm:spPr/>
      <dgm:t>
        <a:bodyPr/>
        <a:lstStyle/>
        <a:p>
          <a:endParaRPr lang="ru-RU"/>
        </a:p>
      </dgm:t>
    </dgm:pt>
    <dgm:pt modelId="{62C32C32-80CB-4851-BB81-02488E7F856F}" type="pres">
      <dgm:prSet presAssocID="{D7A4B5EB-5449-45B6-B374-A0C6FDA438ED}" presName="textNode" presStyleLbl="bgShp" presStyleIdx="2" presStyleCnt="3"/>
      <dgm:spPr/>
      <dgm:t>
        <a:bodyPr/>
        <a:lstStyle/>
        <a:p>
          <a:endParaRPr lang="ru-RU"/>
        </a:p>
      </dgm:t>
    </dgm:pt>
    <dgm:pt modelId="{2ABCBA7A-3832-40B8-9944-D503E616F48E}" type="pres">
      <dgm:prSet presAssocID="{D7A4B5EB-5449-45B6-B374-A0C6FDA438ED}" presName="compChildNode" presStyleCnt="0"/>
      <dgm:spPr/>
    </dgm:pt>
    <dgm:pt modelId="{EB20E5DC-6D7F-4CB5-B72C-F2F63975174E}" type="pres">
      <dgm:prSet presAssocID="{D7A4B5EB-5449-45B6-B374-A0C6FDA438ED}" presName="theInnerList" presStyleCnt="0"/>
      <dgm:spPr/>
    </dgm:pt>
    <dgm:pt modelId="{97D79402-6556-452D-A9ED-2C9644F18426}" type="pres">
      <dgm:prSet presAssocID="{C0B30837-4453-4869-969D-90E91CCCD719}" presName="child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A0B1A8-34DD-49F6-8E04-EF2A3929783A}" type="pres">
      <dgm:prSet presAssocID="{C0B30837-4453-4869-969D-90E91CCCD719}" presName="aSpace2" presStyleCnt="0"/>
      <dgm:spPr/>
    </dgm:pt>
    <dgm:pt modelId="{71597D9E-689D-43BD-BB01-D5C4CB1C24C9}" type="pres">
      <dgm:prSet presAssocID="{E0851D0C-9ABC-47C3-84A3-3DC75A353601}" presName="child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7E9242A-11D4-4770-BE0A-3E9A8854715C}" srcId="{37F40447-7F4C-4EBC-8480-30D910EE6E28}" destId="{23545DC2-CC34-4C99-82DD-83C9FC1B7EDD}" srcOrd="1" destOrd="0" parTransId="{FE47A01C-9813-4D3C-8C96-1BD12A34CCA9}" sibTransId="{6AD9BFE9-3D13-4F5A-AFD0-003B79873003}"/>
    <dgm:cxn modelId="{95BB89F3-B25A-4A88-B831-764A04D88695}" srcId="{D7A4B5EB-5449-45B6-B374-A0C6FDA438ED}" destId="{C0B30837-4453-4869-969D-90E91CCCD719}" srcOrd="0" destOrd="0" parTransId="{94A51F1E-9218-4AAA-AB1C-C331E12FE14E}" sibTransId="{4FCC02BF-C9C9-4354-BE4F-C33B4B3F9B71}"/>
    <dgm:cxn modelId="{14C2CE7E-9688-4A40-962F-C6C2619BDD00}" srcId="{D7A4B5EB-5449-45B6-B374-A0C6FDA438ED}" destId="{E0851D0C-9ABC-47C3-84A3-3DC75A353601}" srcOrd="1" destOrd="0" parTransId="{20C3A2CC-D5ED-41A6-9738-84C962DD5674}" sibTransId="{341AD8CA-BE64-4B29-9288-EEE135C36E31}"/>
    <dgm:cxn modelId="{6CD208E0-49A0-41ED-903D-132BEBCFFC7B}" type="presOf" srcId="{E0851D0C-9ABC-47C3-84A3-3DC75A353601}" destId="{71597D9E-689D-43BD-BB01-D5C4CB1C24C9}" srcOrd="0" destOrd="0" presId="urn:microsoft.com/office/officeart/2005/8/layout/lProcess2"/>
    <dgm:cxn modelId="{9B3D53BE-9524-4F8B-839C-1DCBE5CE58FF}" type="presOf" srcId="{57FC06FF-96B6-4652-A0B2-1E7534B6FDBE}" destId="{C8174A95-BEC9-4999-9948-531ECA2A853F}" srcOrd="0" destOrd="0" presId="urn:microsoft.com/office/officeart/2005/8/layout/lProcess2"/>
    <dgm:cxn modelId="{147E94CA-5055-4EDA-86C3-F0B67B91FBEA}" type="presOf" srcId="{157249AA-B27A-4C9A-8DA0-736B1EAADE05}" destId="{869C5E0D-8FD5-411D-8CC9-1A3499A23F82}" srcOrd="1" destOrd="0" presId="urn:microsoft.com/office/officeart/2005/8/layout/lProcess2"/>
    <dgm:cxn modelId="{7548EB11-F00B-4910-9CF1-FE89FA15EF55}" srcId="{57FC06FF-96B6-4652-A0B2-1E7534B6FDBE}" destId="{157249AA-B27A-4C9A-8DA0-736B1EAADE05}" srcOrd="0" destOrd="0" parTransId="{442F2F27-B57E-4E39-9E93-EFE5927F2AA9}" sibTransId="{CF152AA5-6518-4690-9A2E-EF21AAEA2E78}"/>
    <dgm:cxn modelId="{AE6D44E8-DC01-4A1C-8D5B-ED285E9A5560}" srcId="{157249AA-B27A-4C9A-8DA0-736B1EAADE05}" destId="{1914DF95-94A3-4C25-A50C-077998BCAD36}" srcOrd="0" destOrd="0" parTransId="{B8FBE280-D087-46CA-848D-996185CABCE5}" sibTransId="{CED13022-7C28-46A6-8A57-9394DDD0B61D}"/>
    <dgm:cxn modelId="{24C6C8A3-EF6C-4776-BE83-D10DDA8E3860}" srcId="{37F40447-7F4C-4EBC-8480-30D910EE6E28}" destId="{AB0D1C93-45D0-4929-A227-A4878D344956}" srcOrd="0" destOrd="0" parTransId="{0A90A293-E8E4-4D6D-8BFC-ECD25753C4BD}" sibTransId="{B227A296-C157-47F4-88C3-D84CACF5BEA0}"/>
    <dgm:cxn modelId="{760E2B59-D7B2-45BD-BC8A-05B06FA267C1}" type="presOf" srcId="{37F40447-7F4C-4EBC-8480-30D910EE6E28}" destId="{780FE135-6335-4B68-95DE-F4D7C9E85987}" srcOrd="1" destOrd="0" presId="urn:microsoft.com/office/officeart/2005/8/layout/lProcess2"/>
    <dgm:cxn modelId="{5534C328-5335-4A51-BE44-BFF51CB12D81}" type="presOf" srcId="{37F40447-7F4C-4EBC-8480-30D910EE6E28}" destId="{952AD25C-082F-493E-94E0-B75030743B71}" srcOrd="0" destOrd="0" presId="urn:microsoft.com/office/officeart/2005/8/layout/lProcess2"/>
    <dgm:cxn modelId="{303903CC-E712-4B7E-A572-50CBE5ABBEA8}" type="presOf" srcId="{612FBFCE-BE42-440E-B238-9E1B3A9C2F64}" destId="{7DBBE1E4-B6B1-49A9-95A0-145A564C212F}" srcOrd="0" destOrd="0" presId="urn:microsoft.com/office/officeart/2005/8/layout/lProcess2"/>
    <dgm:cxn modelId="{C4128398-2F9B-4522-A1B3-F5FF56B6F889}" type="presOf" srcId="{23545DC2-CC34-4C99-82DD-83C9FC1B7EDD}" destId="{4A6CDD8F-2531-427C-8AE7-314A3CC04FCC}" srcOrd="0" destOrd="0" presId="urn:microsoft.com/office/officeart/2005/8/layout/lProcess2"/>
    <dgm:cxn modelId="{E8807F24-6DB9-4B9A-AEFD-D0548AA78434}" srcId="{57FC06FF-96B6-4652-A0B2-1E7534B6FDBE}" destId="{37F40447-7F4C-4EBC-8480-30D910EE6E28}" srcOrd="1" destOrd="0" parTransId="{024F0A23-9033-414F-BC81-428212460B71}" sibTransId="{F5E76E9E-3A83-441C-B734-E76C9D89AC33}"/>
    <dgm:cxn modelId="{E6CD3846-6DF9-4F66-A921-80883D798ED4}" type="presOf" srcId="{AB0D1C93-45D0-4929-A227-A4878D344956}" destId="{F8088C43-206E-4DEE-983E-9C6837979DF2}" srcOrd="0" destOrd="0" presId="urn:microsoft.com/office/officeart/2005/8/layout/lProcess2"/>
    <dgm:cxn modelId="{F2DA090B-2EC7-4B8F-B8A8-912A9143828F}" type="presOf" srcId="{157249AA-B27A-4C9A-8DA0-736B1EAADE05}" destId="{DD9C4853-039B-4BF7-8C8F-E5E708537BD0}" srcOrd="0" destOrd="0" presId="urn:microsoft.com/office/officeart/2005/8/layout/lProcess2"/>
    <dgm:cxn modelId="{C50BF91D-EB9E-418A-9D40-292EFE220A09}" srcId="{57FC06FF-96B6-4652-A0B2-1E7534B6FDBE}" destId="{D7A4B5EB-5449-45B6-B374-A0C6FDA438ED}" srcOrd="2" destOrd="0" parTransId="{23170DAA-85FB-46FF-A32F-131C692A5BEA}" sibTransId="{B9B43BD0-0D22-4EC1-8B35-39F53F123801}"/>
    <dgm:cxn modelId="{4B58F294-A4E6-42F0-98D7-8CF30FA6D8AF}" srcId="{37F40447-7F4C-4EBC-8480-30D910EE6E28}" destId="{BDBCCC99-1770-4028-A43E-B1FF5213F0BF}" srcOrd="2" destOrd="0" parTransId="{974864BB-39B1-4AD2-9CAE-A52107207BBD}" sibTransId="{3F76A8E8-FD7D-4ED2-8981-BA5BCA3E723C}"/>
    <dgm:cxn modelId="{9F21AE48-0C73-41AD-998C-C6BAB50DFE47}" type="presOf" srcId="{D7A4B5EB-5449-45B6-B374-A0C6FDA438ED}" destId="{3A3C724C-2FF7-4155-A840-3DA5D8C4FDB4}" srcOrd="0" destOrd="0" presId="urn:microsoft.com/office/officeart/2005/8/layout/lProcess2"/>
    <dgm:cxn modelId="{90ABD41F-55F4-4393-80F1-EEB54D8131C0}" type="presOf" srcId="{D7A4B5EB-5449-45B6-B374-A0C6FDA438ED}" destId="{62C32C32-80CB-4851-BB81-02488E7F856F}" srcOrd="1" destOrd="0" presId="urn:microsoft.com/office/officeart/2005/8/layout/lProcess2"/>
    <dgm:cxn modelId="{3A689D3E-9B69-4F27-8E5A-9ADB6C0048A1}" type="presOf" srcId="{1914DF95-94A3-4C25-A50C-077998BCAD36}" destId="{C32252B2-0B48-4C32-8EC8-1FB26F347B6F}" srcOrd="0" destOrd="0" presId="urn:microsoft.com/office/officeart/2005/8/layout/lProcess2"/>
    <dgm:cxn modelId="{1A6C143D-E937-495C-8AC9-13E9F05201DC}" type="presOf" srcId="{C0B30837-4453-4869-969D-90E91CCCD719}" destId="{97D79402-6556-452D-A9ED-2C9644F18426}" srcOrd="0" destOrd="0" presId="urn:microsoft.com/office/officeart/2005/8/layout/lProcess2"/>
    <dgm:cxn modelId="{5221BE1C-8C9C-4BEA-A470-2C219AE1EB77}" type="presOf" srcId="{BDBCCC99-1770-4028-A43E-B1FF5213F0BF}" destId="{2F6FFE4B-61D9-4F29-BF0B-F804EAFD514F}" srcOrd="0" destOrd="0" presId="urn:microsoft.com/office/officeart/2005/8/layout/lProcess2"/>
    <dgm:cxn modelId="{19D6E38F-E009-4A27-8812-11725A62A322}" srcId="{157249AA-B27A-4C9A-8DA0-736B1EAADE05}" destId="{612FBFCE-BE42-440E-B238-9E1B3A9C2F64}" srcOrd="1" destOrd="0" parTransId="{3D97AEFC-2A07-4459-9FBB-4AD7E1C4E83E}" sibTransId="{04FF01A3-1AF9-4658-BA9F-AC6699B5D03F}"/>
    <dgm:cxn modelId="{2B1D7CB6-ED66-403F-8616-C1A9470BCA13}" type="presParOf" srcId="{C8174A95-BEC9-4999-9948-531ECA2A853F}" destId="{F714F9EC-6FAC-4566-A9D2-8086E2D99D83}" srcOrd="0" destOrd="0" presId="urn:microsoft.com/office/officeart/2005/8/layout/lProcess2"/>
    <dgm:cxn modelId="{C1200FA6-A345-4EF5-AA1B-CCF5860CBB1B}" type="presParOf" srcId="{F714F9EC-6FAC-4566-A9D2-8086E2D99D83}" destId="{DD9C4853-039B-4BF7-8C8F-E5E708537BD0}" srcOrd="0" destOrd="0" presId="urn:microsoft.com/office/officeart/2005/8/layout/lProcess2"/>
    <dgm:cxn modelId="{216D612C-B0C4-4080-B6A3-ACD6E4349AD8}" type="presParOf" srcId="{F714F9EC-6FAC-4566-A9D2-8086E2D99D83}" destId="{869C5E0D-8FD5-411D-8CC9-1A3499A23F82}" srcOrd="1" destOrd="0" presId="urn:microsoft.com/office/officeart/2005/8/layout/lProcess2"/>
    <dgm:cxn modelId="{F7E308E4-7106-4EE4-87A1-BA4FB4281F83}" type="presParOf" srcId="{F714F9EC-6FAC-4566-A9D2-8086E2D99D83}" destId="{DD030E6F-1F4D-491D-BCA4-509BBCBA9E8D}" srcOrd="2" destOrd="0" presId="urn:microsoft.com/office/officeart/2005/8/layout/lProcess2"/>
    <dgm:cxn modelId="{6F599F93-D8E0-4B74-856C-EA3622AC6247}" type="presParOf" srcId="{DD030E6F-1F4D-491D-BCA4-509BBCBA9E8D}" destId="{70621E70-9EEC-4F80-A569-93A206CBF11E}" srcOrd="0" destOrd="0" presId="urn:microsoft.com/office/officeart/2005/8/layout/lProcess2"/>
    <dgm:cxn modelId="{8412E70A-65B1-46F5-BF5F-563F2DAA513D}" type="presParOf" srcId="{70621E70-9EEC-4F80-A569-93A206CBF11E}" destId="{C32252B2-0B48-4C32-8EC8-1FB26F347B6F}" srcOrd="0" destOrd="0" presId="urn:microsoft.com/office/officeart/2005/8/layout/lProcess2"/>
    <dgm:cxn modelId="{637D6E52-53B2-4ECE-9CA0-53B6F1AC32B7}" type="presParOf" srcId="{70621E70-9EEC-4F80-A569-93A206CBF11E}" destId="{58F983BD-7C91-4F3D-AA84-FDC25B89456A}" srcOrd="1" destOrd="0" presId="urn:microsoft.com/office/officeart/2005/8/layout/lProcess2"/>
    <dgm:cxn modelId="{70C96307-EDB0-4119-9C90-137E984DC675}" type="presParOf" srcId="{70621E70-9EEC-4F80-A569-93A206CBF11E}" destId="{7DBBE1E4-B6B1-49A9-95A0-145A564C212F}" srcOrd="2" destOrd="0" presId="urn:microsoft.com/office/officeart/2005/8/layout/lProcess2"/>
    <dgm:cxn modelId="{91AB8603-3622-494A-8040-D2364389EF83}" type="presParOf" srcId="{C8174A95-BEC9-4999-9948-531ECA2A853F}" destId="{97A8FF04-0BF2-4F1A-977D-C7AA69B27481}" srcOrd="1" destOrd="0" presId="urn:microsoft.com/office/officeart/2005/8/layout/lProcess2"/>
    <dgm:cxn modelId="{1A0AACAB-1CCA-4F63-8DB0-BDC59E7942BF}" type="presParOf" srcId="{C8174A95-BEC9-4999-9948-531ECA2A853F}" destId="{84D9DA9C-8AE3-4022-B39A-23E0B94A5A51}" srcOrd="2" destOrd="0" presId="urn:microsoft.com/office/officeart/2005/8/layout/lProcess2"/>
    <dgm:cxn modelId="{85707B24-2649-4BE9-99B1-79E6B026E874}" type="presParOf" srcId="{84D9DA9C-8AE3-4022-B39A-23E0B94A5A51}" destId="{952AD25C-082F-493E-94E0-B75030743B71}" srcOrd="0" destOrd="0" presId="urn:microsoft.com/office/officeart/2005/8/layout/lProcess2"/>
    <dgm:cxn modelId="{062035A0-8D45-48F2-B9E5-B15C5A0B9A8C}" type="presParOf" srcId="{84D9DA9C-8AE3-4022-B39A-23E0B94A5A51}" destId="{780FE135-6335-4B68-95DE-F4D7C9E85987}" srcOrd="1" destOrd="0" presId="urn:microsoft.com/office/officeart/2005/8/layout/lProcess2"/>
    <dgm:cxn modelId="{497188DA-2155-4526-9DDF-495FD3B51C76}" type="presParOf" srcId="{84D9DA9C-8AE3-4022-B39A-23E0B94A5A51}" destId="{8355DFCD-1E19-4C01-83D7-1AADEB626F53}" srcOrd="2" destOrd="0" presId="urn:microsoft.com/office/officeart/2005/8/layout/lProcess2"/>
    <dgm:cxn modelId="{2AD31BA8-3AC8-446E-9083-92262953C33C}" type="presParOf" srcId="{8355DFCD-1E19-4C01-83D7-1AADEB626F53}" destId="{81F189B4-2CB3-4F50-94D1-8F7E7DA2C764}" srcOrd="0" destOrd="0" presId="urn:microsoft.com/office/officeart/2005/8/layout/lProcess2"/>
    <dgm:cxn modelId="{24B41D98-9206-44DA-8E29-CB3F5B1758E7}" type="presParOf" srcId="{81F189B4-2CB3-4F50-94D1-8F7E7DA2C764}" destId="{F8088C43-206E-4DEE-983E-9C6837979DF2}" srcOrd="0" destOrd="0" presId="urn:microsoft.com/office/officeart/2005/8/layout/lProcess2"/>
    <dgm:cxn modelId="{2678E058-D937-4ED6-8DF7-6C3552CD1615}" type="presParOf" srcId="{81F189B4-2CB3-4F50-94D1-8F7E7DA2C764}" destId="{F0EB717F-67AE-42C2-885F-D63F7FB90509}" srcOrd="1" destOrd="0" presId="urn:microsoft.com/office/officeart/2005/8/layout/lProcess2"/>
    <dgm:cxn modelId="{E73FB227-25EC-4AEE-B56B-E96551E8EA7D}" type="presParOf" srcId="{81F189B4-2CB3-4F50-94D1-8F7E7DA2C764}" destId="{4A6CDD8F-2531-427C-8AE7-314A3CC04FCC}" srcOrd="2" destOrd="0" presId="urn:microsoft.com/office/officeart/2005/8/layout/lProcess2"/>
    <dgm:cxn modelId="{177E0B3A-DC83-4CA2-80DC-A8B002E4F16A}" type="presParOf" srcId="{81F189B4-2CB3-4F50-94D1-8F7E7DA2C764}" destId="{79CDA4EE-6D22-4C9A-88BA-D569D8BAE8D9}" srcOrd="3" destOrd="0" presId="urn:microsoft.com/office/officeart/2005/8/layout/lProcess2"/>
    <dgm:cxn modelId="{42E3D944-7028-4D8C-BC29-1C01A4E74BDE}" type="presParOf" srcId="{81F189B4-2CB3-4F50-94D1-8F7E7DA2C764}" destId="{2F6FFE4B-61D9-4F29-BF0B-F804EAFD514F}" srcOrd="4" destOrd="0" presId="urn:microsoft.com/office/officeart/2005/8/layout/lProcess2"/>
    <dgm:cxn modelId="{A647AB54-739A-4E4D-997A-A6BD9AE31C21}" type="presParOf" srcId="{C8174A95-BEC9-4999-9948-531ECA2A853F}" destId="{3440E9DC-E988-4029-8300-958CA574B72C}" srcOrd="3" destOrd="0" presId="urn:microsoft.com/office/officeart/2005/8/layout/lProcess2"/>
    <dgm:cxn modelId="{E0020811-3452-4E48-AD49-9EF5D92314C4}" type="presParOf" srcId="{C8174A95-BEC9-4999-9948-531ECA2A853F}" destId="{9AA02612-2C31-48FC-89AE-7F852A725486}" srcOrd="4" destOrd="0" presId="urn:microsoft.com/office/officeart/2005/8/layout/lProcess2"/>
    <dgm:cxn modelId="{FA457651-1062-47CA-997B-7D2E5A14BF2B}" type="presParOf" srcId="{9AA02612-2C31-48FC-89AE-7F852A725486}" destId="{3A3C724C-2FF7-4155-A840-3DA5D8C4FDB4}" srcOrd="0" destOrd="0" presId="urn:microsoft.com/office/officeart/2005/8/layout/lProcess2"/>
    <dgm:cxn modelId="{7A89C755-7F52-4DE4-ABEC-363C68561ECC}" type="presParOf" srcId="{9AA02612-2C31-48FC-89AE-7F852A725486}" destId="{62C32C32-80CB-4851-BB81-02488E7F856F}" srcOrd="1" destOrd="0" presId="urn:microsoft.com/office/officeart/2005/8/layout/lProcess2"/>
    <dgm:cxn modelId="{03C3981E-DC67-4269-92C3-9E31738282A8}" type="presParOf" srcId="{9AA02612-2C31-48FC-89AE-7F852A725486}" destId="{2ABCBA7A-3832-40B8-9944-D503E616F48E}" srcOrd="2" destOrd="0" presId="urn:microsoft.com/office/officeart/2005/8/layout/lProcess2"/>
    <dgm:cxn modelId="{4A7E4110-6CAF-4B38-8757-97E75940172C}" type="presParOf" srcId="{2ABCBA7A-3832-40B8-9944-D503E616F48E}" destId="{EB20E5DC-6D7F-4CB5-B72C-F2F63975174E}" srcOrd="0" destOrd="0" presId="urn:microsoft.com/office/officeart/2005/8/layout/lProcess2"/>
    <dgm:cxn modelId="{F5D321FA-68F3-44B8-9AFB-5FCA11AF802D}" type="presParOf" srcId="{EB20E5DC-6D7F-4CB5-B72C-F2F63975174E}" destId="{97D79402-6556-452D-A9ED-2C9644F18426}" srcOrd="0" destOrd="0" presId="urn:microsoft.com/office/officeart/2005/8/layout/lProcess2"/>
    <dgm:cxn modelId="{3B095585-979C-4EA7-8CFC-91B5A3830245}" type="presParOf" srcId="{EB20E5DC-6D7F-4CB5-B72C-F2F63975174E}" destId="{A1A0B1A8-34DD-49F6-8E04-EF2A3929783A}" srcOrd="1" destOrd="0" presId="urn:microsoft.com/office/officeart/2005/8/layout/lProcess2"/>
    <dgm:cxn modelId="{4B031E7D-9AB8-4D9F-A770-59145A980B6B}" type="presParOf" srcId="{EB20E5DC-6D7F-4CB5-B72C-F2F63975174E}" destId="{71597D9E-689D-43BD-BB01-D5C4CB1C24C9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7FC06FF-96B6-4652-A0B2-1E7534B6FDBE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57249AA-B27A-4C9A-8DA0-736B1EAADE05}">
      <dgm:prSet phldrT="[Текст]" phldr="1"/>
      <dgm:spPr/>
      <dgm:t>
        <a:bodyPr/>
        <a:lstStyle/>
        <a:p>
          <a:endParaRPr lang="ru-RU"/>
        </a:p>
      </dgm:t>
    </dgm:pt>
    <dgm:pt modelId="{442F2F27-B57E-4E39-9E93-EFE5927F2AA9}" type="parTrans" cxnId="{7548EB11-F00B-4910-9CF1-FE89FA15EF55}">
      <dgm:prSet/>
      <dgm:spPr/>
      <dgm:t>
        <a:bodyPr/>
        <a:lstStyle/>
        <a:p>
          <a:endParaRPr lang="ru-RU"/>
        </a:p>
      </dgm:t>
    </dgm:pt>
    <dgm:pt modelId="{CF152AA5-6518-4690-9A2E-EF21AAEA2E78}" type="sibTrans" cxnId="{7548EB11-F00B-4910-9CF1-FE89FA15EF55}">
      <dgm:prSet/>
      <dgm:spPr/>
      <dgm:t>
        <a:bodyPr/>
        <a:lstStyle/>
        <a:p>
          <a:endParaRPr lang="ru-RU"/>
        </a:p>
      </dgm:t>
    </dgm:pt>
    <dgm:pt modelId="{1914DF95-94A3-4C25-A50C-077998BCAD36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  <a:latin typeface="Arial Black" panose="020B0A04020102020204" pitchFamily="34" charset="0"/>
            </a:rPr>
            <a:t>Русский язык</a:t>
          </a:r>
          <a:endParaRPr lang="ru-RU" dirty="0">
            <a:solidFill>
              <a:schemeClr val="tx1"/>
            </a:solidFill>
            <a:latin typeface="Arial Black" panose="020B0A04020102020204" pitchFamily="34" charset="0"/>
          </a:endParaRPr>
        </a:p>
      </dgm:t>
    </dgm:pt>
    <dgm:pt modelId="{B8FBE280-D087-46CA-848D-996185CABCE5}" type="parTrans" cxnId="{AE6D44E8-DC01-4A1C-8D5B-ED285E9A5560}">
      <dgm:prSet/>
      <dgm:spPr/>
      <dgm:t>
        <a:bodyPr/>
        <a:lstStyle/>
        <a:p>
          <a:endParaRPr lang="ru-RU"/>
        </a:p>
      </dgm:t>
    </dgm:pt>
    <dgm:pt modelId="{CED13022-7C28-46A6-8A57-9394DDD0B61D}" type="sibTrans" cxnId="{AE6D44E8-DC01-4A1C-8D5B-ED285E9A5560}">
      <dgm:prSet/>
      <dgm:spPr/>
      <dgm:t>
        <a:bodyPr/>
        <a:lstStyle/>
        <a:p>
          <a:endParaRPr lang="ru-RU"/>
        </a:p>
      </dgm:t>
    </dgm:pt>
    <dgm:pt modelId="{612FBFCE-BE42-440E-B238-9E1B3A9C2F64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  <a:latin typeface="Arial Black" panose="020B0A04020102020204" pitchFamily="34" charset="0"/>
            </a:rPr>
            <a:t>Математика</a:t>
          </a:r>
          <a:endParaRPr lang="ru-RU" dirty="0">
            <a:solidFill>
              <a:schemeClr val="tx1"/>
            </a:solidFill>
            <a:latin typeface="Arial Black" panose="020B0A04020102020204" pitchFamily="34" charset="0"/>
          </a:endParaRPr>
        </a:p>
      </dgm:t>
    </dgm:pt>
    <dgm:pt modelId="{3D97AEFC-2A07-4459-9FBB-4AD7E1C4E83E}" type="parTrans" cxnId="{19D6E38F-E009-4A27-8812-11725A62A322}">
      <dgm:prSet/>
      <dgm:spPr/>
      <dgm:t>
        <a:bodyPr/>
        <a:lstStyle/>
        <a:p>
          <a:endParaRPr lang="ru-RU"/>
        </a:p>
      </dgm:t>
    </dgm:pt>
    <dgm:pt modelId="{04FF01A3-1AF9-4658-BA9F-AC6699B5D03F}" type="sibTrans" cxnId="{19D6E38F-E009-4A27-8812-11725A62A322}">
      <dgm:prSet/>
      <dgm:spPr/>
      <dgm:t>
        <a:bodyPr/>
        <a:lstStyle/>
        <a:p>
          <a:endParaRPr lang="ru-RU"/>
        </a:p>
      </dgm:t>
    </dgm:pt>
    <dgm:pt modelId="{37F40447-7F4C-4EBC-8480-30D910EE6E28}">
      <dgm:prSet phldrT="[Текст]"/>
      <dgm:spPr/>
      <dgm:t>
        <a:bodyPr/>
        <a:lstStyle/>
        <a:p>
          <a:r>
            <a:rPr lang="ru-RU" dirty="0" smtClean="0">
              <a:solidFill>
                <a:schemeClr val="accent2">
                  <a:lumMod val="50000"/>
                </a:schemeClr>
              </a:solidFill>
              <a:latin typeface="Arial Black" panose="020B0A04020102020204" pitchFamily="34" charset="0"/>
            </a:rPr>
            <a:t>Предметы на основе случайного выбора (ГРУППА 1)</a:t>
          </a:r>
          <a:endParaRPr lang="ru-RU" dirty="0">
            <a:solidFill>
              <a:schemeClr val="accent2">
                <a:lumMod val="50000"/>
              </a:schemeClr>
            </a:solidFill>
            <a:latin typeface="Arial Black" panose="020B0A04020102020204" pitchFamily="34" charset="0"/>
          </a:endParaRPr>
        </a:p>
      </dgm:t>
    </dgm:pt>
    <dgm:pt modelId="{024F0A23-9033-414F-BC81-428212460B71}" type="parTrans" cxnId="{E8807F24-6DB9-4B9A-AEFD-D0548AA78434}">
      <dgm:prSet/>
      <dgm:spPr/>
      <dgm:t>
        <a:bodyPr/>
        <a:lstStyle/>
        <a:p>
          <a:endParaRPr lang="ru-RU"/>
        </a:p>
      </dgm:t>
    </dgm:pt>
    <dgm:pt modelId="{F5E76E9E-3A83-441C-B734-E76C9D89AC33}" type="sibTrans" cxnId="{E8807F24-6DB9-4B9A-AEFD-D0548AA78434}">
      <dgm:prSet/>
      <dgm:spPr/>
      <dgm:t>
        <a:bodyPr/>
        <a:lstStyle/>
        <a:p>
          <a:endParaRPr lang="ru-RU"/>
        </a:p>
      </dgm:t>
    </dgm:pt>
    <dgm:pt modelId="{AB0D1C93-45D0-4929-A227-A4878D344956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  <a:latin typeface="Arial Black" panose="020B0A04020102020204" pitchFamily="34" charset="0"/>
            </a:rPr>
            <a:t>История</a:t>
          </a:r>
          <a:endParaRPr lang="ru-RU" dirty="0">
            <a:solidFill>
              <a:schemeClr val="tx1"/>
            </a:solidFill>
            <a:latin typeface="Arial Black" panose="020B0A04020102020204" pitchFamily="34" charset="0"/>
          </a:endParaRPr>
        </a:p>
      </dgm:t>
    </dgm:pt>
    <dgm:pt modelId="{0A90A293-E8E4-4D6D-8BFC-ECD25753C4BD}" type="parTrans" cxnId="{24C6C8A3-EF6C-4776-BE83-D10DDA8E3860}">
      <dgm:prSet/>
      <dgm:spPr/>
      <dgm:t>
        <a:bodyPr/>
        <a:lstStyle/>
        <a:p>
          <a:endParaRPr lang="ru-RU"/>
        </a:p>
      </dgm:t>
    </dgm:pt>
    <dgm:pt modelId="{B227A296-C157-47F4-88C3-D84CACF5BEA0}" type="sibTrans" cxnId="{24C6C8A3-EF6C-4776-BE83-D10DDA8E3860}">
      <dgm:prSet/>
      <dgm:spPr/>
      <dgm:t>
        <a:bodyPr/>
        <a:lstStyle/>
        <a:p>
          <a:endParaRPr lang="ru-RU"/>
        </a:p>
      </dgm:t>
    </dgm:pt>
    <dgm:pt modelId="{BDBCCC99-1770-4028-A43E-B1FF5213F0BF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  <a:latin typeface="Arial Black" panose="020B0A04020102020204" pitchFamily="34" charset="0"/>
            </a:rPr>
            <a:t>Английский язык</a:t>
          </a:r>
          <a:endParaRPr lang="ru-RU" dirty="0">
            <a:solidFill>
              <a:schemeClr val="tx1"/>
            </a:solidFill>
            <a:latin typeface="Arial Black" panose="020B0A04020102020204" pitchFamily="34" charset="0"/>
          </a:endParaRPr>
        </a:p>
      </dgm:t>
    </dgm:pt>
    <dgm:pt modelId="{974864BB-39B1-4AD2-9CAE-A52107207BBD}" type="parTrans" cxnId="{4B58F294-A4E6-42F0-98D7-8CF30FA6D8AF}">
      <dgm:prSet/>
      <dgm:spPr/>
      <dgm:t>
        <a:bodyPr/>
        <a:lstStyle/>
        <a:p>
          <a:endParaRPr lang="ru-RU"/>
        </a:p>
      </dgm:t>
    </dgm:pt>
    <dgm:pt modelId="{3F76A8E8-FD7D-4ED2-8981-BA5BCA3E723C}" type="sibTrans" cxnId="{4B58F294-A4E6-42F0-98D7-8CF30FA6D8AF}">
      <dgm:prSet/>
      <dgm:spPr/>
      <dgm:t>
        <a:bodyPr/>
        <a:lstStyle/>
        <a:p>
          <a:endParaRPr lang="ru-RU"/>
        </a:p>
      </dgm:t>
    </dgm:pt>
    <dgm:pt modelId="{D7A4B5EB-5449-45B6-B374-A0C6FDA438ED}">
      <dgm:prSet phldrT="[Текст]"/>
      <dgm:spPr/>
      <dgm:t>
        <a:bodyPr/>
        <a:lstStyle/>
        <a:p>
          <a:r>
            <a:rPr lang="ru-RU" dirty="0" smtClean="0">
              <a:solidFill>
                <a:schemeClr val="accent2">
                  <a:lumMod val="50000"/>
                </a:schemeClr>
              </a:solidFill>
              <a:latin typeface="Arial Black" panose="020B0A04020102020204" pitchFamily="34" charset="0"/>
            </a:rPr>
            <a:t>Предметы на основе случайного выбора (ГРУППА 2)</a:t>
          </a:r>
          <a:endParaRPr lang="ru-RU" dirty="0">
            <a:solidFill>
              <a:schemeClr val="accent2">
                <a:lumMod val="50000"/>
              </a:schemeClr>
            </a:solidFill>
            <a:latin typeface="Arial Black" panose="020B0A04020102020204" pitchFamily="34" charset="0"/>
          </a:endParaRPr>
        </a:p>
      </dgm:t>
    </dgm:pt>
    <dgm:pt modelId="{23170DAA-85FB-46FF-A32F-131C692A5BEA}" type="parTrans" cxnId="{C50BF91D-EB9E-418A-9D40-292EFE220A09}">
      <dgm:prSet/>
      <dgm:spPr/>
      <dgm:t>
        <a:bodyPr/>
        <a:lstStyle/>
        <a:p>
          <a:endParaRPr lang="ru-RU"/>
        </a:p>
      </dgm:t>
    </dgm:pt>
    <dgm:pt modelId="{B9B43BD0-0D22-4EC1-8B35-39F53F123801}" type="sibTrans" cxnId="{C50BF91D-EB9E-418A-9D40-292EFE220A09}">
      <dgm:prSet/>
      <dgm:spPr/>
      <dgm:t>
        <a:bodyPr/>
        <a:lstStyle/>
        <a:p>
          <a:endParaRPr lang="ru-RU"/>
        </a:p>
      </dgm:t>
    </dgm:pt>
    <dgm:pt modelId="{C0B30837-4453-4869-969D-90E91CCCD719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  <a:latin typeface="Arial Black" panose="020B0A04020102020204" pitchFamily="34" charset="0"/>
            </a:rPr>
            <a:t>География</a:t>
          </a:r>
          <a:endParaRPr lang="ru-RU" dirty="0">
            <a:solidFill>
              <a:schemeClr val="tx1"/>
            </a:solidFill>
            <a:latin typeface="Arial Black" panose="020B0A04020102020204" pitchFamily="34" charset="0"/>
          </a:endParaRPr>
        </a:p>
      </dgm:t>
    </dgm:pt>
    <dgm:pt modelId="{94A51F1E-9218-4AAA-AB1C-C331E12FE14E}" type="parTrans" cxnId="{95BB89F3-B25A-4A88-B831-764A04D88695}">
      <dgm:prSet/>
      <dgm:spPr/>
      <dgm:t>
        <a:bodyPr/>
        <a:lstStyle/>
        <a:p>
          <a:endParaRPr lang="ru-RU"/>
        </a:p>
      </dgm:t>
    </dgm:pt>
    <dgm:pt modelId="{4FCC02BF-C9C9-4354-BE4F-C33B4B3F9B71}" type="sibTrans" cxnId="{95BB89F3-B25A-4A88-B831-764A04D88695}">
      <dgm:prSet/>
      <dgm:spPr/>
      <dgm:t>
        <a:bodyPr/>
        <a:lstStyle/>
        <a:p>
          <a:endParaRPr lang="ru-RU"/>
        </a:p>
      </dgm:t>
    </dgm:pt>
    <dgm:pt modelId="{E0851D0C-9ABC-47C3-84A3-3DC75A353601}">
      <dgm:prSet phldrT="[Текст]"/>
      <dgm:spPr/>
      <dgm:t>
        <a:bodyPr/>
        <a:lstStyle/>
        <a:p>
          <a:r>
            <a:rPr lang="ru-RU" b="0" dirty="0" smtClean="0">
              <a:solidFill>
                <a:schemeClr val="tx1"/>
              </a:solidFill>
              <a:latin typeface="Arial Black" panose="020B0A04020102020204" pitchFamily="34" charset="0"/>
            </a:rPr>
            <a:t>Биология</a:t>
          </a:r>
          <a:endParaRPr lang="ru-RU" b="0" dirty="0">
            <a:solidFill>
              <a:schemeClr val="tx1"/>
            </a:solidFill>
            <a:latin typeface="Arial Black" panose="020B0A04020102020204" pitchFamily="34" charset="0"/>
          </a:endParaRPr>
        </a:p>
      </dgm:t>
    </dgm:pt>
    <dgm:pt modelId="{20C3A2CC-D5ED-41A6-9738-84C962DD5674}" type="parTrans" cxnId="{14C2CE7E-9688-4A40-962F-C6C2619BDD00}">
      <dgm:prSet/>
      <dgm:spPr/>
      <dgm:t>
        <a:bodyPr/>
        <a:lstStyle/>
        <a:p>
          <a:endParaRPr lang="ru-RU"/>
        </a:p>
      </dgm:t>
    </dgm:pt>
    <dgm:pt modelId="{341AD8CA-BE64-4B29-9288-EEE135C36E31}" type="sibTrans" cxnId="{14C2CE7E-9688-4A40-962F-C6C2619BDD00}">
      <dgm:prSet/>
      <dgm:spPr/>
      <dgm:t>
        <a:bodyPr/>
        <a:lstStyle/>
        <a:p>
          <a:endParaRPr lang="ru-RU"/>
        </a:p>
      </dgm:t>
    </dgm:pt>
    <dgm:pt modelId="{23545DC2-CC34-4C99-82DD-83C9FC1B7EDD}">
      <dgm:prSet/>
      <dgm:spPr/>
      <dgm:t>
        <a:bodyPr/>
        <a:lstStyle/>
        <a:p>
          <a:r>
            <a:rPr lang="ru-RU" dirty="0" smtClean="0">
              <a:solidFill>
                <a:schemeClr val="tx1"/>
              </a:solidFill>
              <a:latin typeface="Arial Black" panose="020B0A04020102020204" pitchFamily="34" charset="0"/>
            </a:rPr>
            <a:t>Литература</a:t>
          </a:r>
          <a:endParaRPr lang="ru-RU" dirty="0">
            <a:solidFill>
              <a:schemeClr val="tx1"/>
            </a:solidFill>
            <a:latin typeface="Arial Black" panose="020B0A04020102020204" pitchFamily="34" charset="0"/>
          </a:endParaRPr>
        </a:p>
      </dgm:t>
    </dgm:pt>
    <dgm:pt modelId="{FE47A01C-9813-4D3C-8C96-1BD12A34CCA9}" type="parTrans" cxnId="{F7E9242A-11D4-4770-BE0A-3E9A8854715C}">
      <dgm:prSet/>
      <dgm:spPr/>
      <dgm:t>
        <a:bodyPr/>
        <a:lstStyle/>
        <a:p>
          <a:endParaRPr lang="ru-RU"/>
        </a:p>
      </dgm:t>
    </dgm:pt>
    <dgm:pt modelId="{6AD9BFE9-3D13-4F5A-AFD0-003B79873003}" type="sibTrans" cxnId="{F7E9242A-11D4-4770-BE0A-3E9A8854715C}">
      <dgm:prSet/>
      <dgm:spPr/>
      <dgm:t>
        <a:bodyPr/>
        <a:lstStyle/>
        <a:p>
          <a:endParaRPr lang="ru-RU"/>
        </a:p>
      </dgm:t>
    </dgm:pt>
    <dgm:pt modelId="{53CF2957-A442-4F42-9A1C-AB0E5D54C4EA}">
      <dgm:prSet/>
      <dgm:spPr/>
      <dgm:t>
        <a:bodyPr/>
        <a:lstStyle/>
        <a:p>
          <a:r>
            <a:rPr lang="ru-RU" dirty="0" smtClean="0">
              <a:solidFill>
                <a:schemeClr val="tx1"/>
              </a:solidFill>
              <a:latin typeface="Arial Black" panose="020B0A04020102020204" pitchFamily="34" charset="0"/>
            </a:rPr>
            <a:t>Физика</a:t>
          </a:r>
          <a:endParaRPr lang="ru-RU" dirty="0">
            <a:solidFill>
              <a:schemeClr val="tx1"/>
            </a:solidFill>
            <a:latin typeface="Arial Black" panose="020B0A04020102020204" pitchFamily="34" charset="0"/>
          </a:endParaRPr>
        </a:p>
      </dgm:t>
    </dgm:pt>
    <dgm:pt modelId="{3DBA16D9-DE4A-40B6-B2FF-02B1E66E8EEE}" type="parTrans" cxnId="{D479014E-43F1-4DE8-B1DF-5A6B981D06D5}">
      <dgm:prSet/>
      <dgm:spPr/>
      <dgm:t>
        <a:bodyPr/>
        <a:lstStyle/>
        <a:p>
          <a:endParaRPr lang="ru-RU"/>
        </a:p>
      </dgm:t>
    </dgm:pt>
    <dgm:pt modelId="{904682D3-3D4E-4044-A0E0-C875E3E60C25}" type="sibTrans" cxnId="{D479014E-43F1-4DE8-B1DF-5A6B981D06D5}">
      <dgm:prSet/>
      <dgm:spPr/>
      <dgm:t>
        <a:bodyPr/>
        <a:lstStyle/>
        <a:p>
          <a:endParaRPr lang="ru-RU"/>
        </a:p>
      </dgm:t>
    </dgm:pt>
    <dgm:pt modelId="{C712BE9F-8DF9-4485-9824-896BE586E954}">
      <dgm:prSet/>
      <dgm:spPr/>
      <dgm:t>
        <a:bodyPr/>
        <a:lstStyle/>
        <a:p>
          <a:r>
            <a:rPr lang="ru-RU" dirty="0" smtClean="0">
              <a:solidFill>
                <a:schemeClr val="tx1"/>
              </a:solidFill>
              <a:latin typeface="Arial Black" panose="020B0A04020102020204" pitchFamily="34" charset="0"/>
            </a:rPr>
            <a:t>Информатика</a:t>
          </a:r>
          <a:endParaRPr lang="ru-RU" dirty="0">
            <a:solidFill>
              <a:schemeClr val="tx1"/>
            </a:solidFill>
            <a:latin typeface="Arial Black" panose="020B0A04020102020204" pitchFamily="34" charset="0"/>
          </a:endParaRPr>
        </a:p>
      </dgm:t>
    </dgm:pt>
    <dgm:pt modelId="{D3517AE3-D6F1-48EA-B0F7-99578C8C88CC}" type="parTrans" cxnId="{FB64DB5D-34A8-41DA-B324-E451CD5AE2C6}">
      <dgm:prSet/>
      <dgm:spPr/>
      <dgm:t>
        <a:bodyPr/>
        <a:lstStyle/>
        <a:p>
          <a:endParaRPr lang="ru-RU"/>
        </a:p>
      </dgm:t>
    </dgm:pt>
    <dgm:pt modelId="{57D5789A-9FD7-48EC-A75F-21C70B424BEB}" type="sibTrans" cxnId="{FB64DB5D-34A8-41DA-B324-E451CD5AE2C6}">
      <dgm:prSet/>
      <dgm:spPr/>
      <dgm:t>
        <a:bodyPr/>
        <a:lstStyle/>
        <a:p>
          <a:endParaRPr lang="ru-RU"/>
        </a:p>
      </dgm:t>
    </dgm:pt>
    <dgm:pt modelId="{C8174A95-BEC9-4999-9948-531ECA2A853F}" type="pres">
      <dgm:prSet presAssocID="{57FC06FF-96B6-4652-A0B2-1E7534B6FDBE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714F9EC-6FAC-4566-A9D2-8086E2D99D83}" type="pres">
      <dgm:prSet presAssocID="{157249AA-B27A-4C9A-8DA0-736B1EAADE05}" presName="compNode" presStyleCnt="0"/>
      <dgm:spPr/>
    </dgm:pt>
    <dgm:pt modelId="{DD9C4853-039B-4BF7-8C8F-E5E708537BD0}" type="pres">
      <dgm:prSet presAssocID="{157249AA-B27A-4C9A-8DA0-736B1EAADE05}" presName="aNode" presStyleLbl="bgShp" presStyleIdx="0" presStyleCnt="3"/>
      <dgm:spPr/>
      <dgm:t>
        <a:bodyPr/>
        <a:lstStyle/>
        <a:p>
          <a:endParaRPr lang="ru-RU"/>
        </a:p>
      </dgm:t>
    </dgm:pt>
    <dgm:pt modelId="{869C5E0D-8FD5-411D-8CC9-1A3499A23F82}" type="pres">
      <dgm:prSet presAssocID="{157249AA-B27A-4C9A-8DA0-736B1EAADE05}" presName="textNode" presStyleLbl="bgShp" presStyleIdx="0" presStyleCnt="3"/>
      <dgm:spPr/>
      <dgm:t>
        <a:bodyPr/>
        <a:lstStyle/>
        <a:p>
          <a:endParaRPr lang="ru-RU"/>
        </a:p>
      </dgm:t>
    </dgm:pt>
    <dgm:pt modelId="{DD030E6F-1F4D-491D-BCA4-509BBCBA9E8D}" type="pres">
      <dgm:prSet presAssocID="{157249AA-B27A-4C9A-8DA0-736B1EAADE05}" presName="compChildNode" presStyleCnt="0"/>
      <dgm:spPr/>
    </dgm:pt>
    <dgm:pt modelId="{70621E70-9EEC-4F80-A569-93A206CBF11E}" type="pres">
      <dgm:prSet presAssocID="{157249AA-B27A-4C9A-8DA0-736B1EAADE05}" presName="theInnerList" presStyleCnt="0"/>
      <dgm:spPr/>
    </dgm:pt>
    <dgm:pt modelId="{C32252B2-0B48-4C32-8EC8-1FB26F347B6F}" type="pres">
      <dgm:prSet presAssocID="{1914DF95-94A3-4C25-A50C-077998BCAD36}" presName="child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8F983BD-7C91-4F3D-AA84-FDC25B89456A}" type="pres">
      <dgm:prSet presAssocID="{1914DF95-94A3-4C25-A50C-077998BCAD36}" presName="aSpace2" presStyleCnt="0"/>
      <dgm:spPr/>
    </dgm:pt>
    <dgm:pt modelId="{7DBBE1E4-B6B1-49A9-95A0-145A564C212F}" type="pres">
      <dgm:prSet presAssocID="{612FBFCE-BE42-440E-B238-9E1B3A9C2F64}" presName="child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A8FF04-0BF2-4F1A-977D-C7AA69B27481}" type="pres">
      <dgm:prSet presAssocID="{157249AA-B27A-4C9A-8DA0-736B1EAADE05}" presName="aSpace" presStyleCnt="0"/>
      <dgm:spPr/>
    </dgm:pt>
    <dgm:pt modelId="{84D9DA9C-8AE3-4022-B39A-23E0B94A5A51}" type="pres">
      <dgm:prSet presAssocID="{37F40447-7F4C-4EBC-8480-30D910EE6E28}" presName="compNode" presStyleCnt="0"/>
      <dgm:spPr/>
    </dgm:pt>
    <dgm:pt modelId="{952AD25C-082F-493E-94E0-B75030743B71}" type="pres">
      <dgm:prSet presAssocID="{37F40447-7F4C-4EBC-8480-30D910EE6E28}" presName="aNode" presStyleLbl="bgShp" presStyleIdx="1" presStyleCnt="3"/>
      <dgm:spPr/>
      <dgm:t>
        <a:bodyPr/>
        <a:lstStyle/>
        <a:p>
          <a:endParaRPr lang="ru-RU"/>
        </a:p>
      </dgm:t>
    </dgm:pt>
    <dgm:pt modelId="{780FE135-6335-4B68-95DE-F4D7C9E85987}" type="pres">
      <dgm:prSet presAssocID="{37F40447-7F4C-4EBC-8480-30D910EE6E28}" presName="textNode" presStyleLbl="bgShp" presStyleIdx="1" presStyleCnt="3"/>
      <dgm:spPr/>
      <dgm:t>
        <a:bodyPr/>
        <a:lstStyle/>
        <a:p>
          <a:endParaRPr lang="ru-RU"/>
        </a:p>
      </dgm:t>
    </dgm:pt>
    <dgm:pt modelId="{8355DFCD-1E19-4C01-83D7-1AADEB626F53}" type="pres">
      <dgm:prSet presAssocID="{37F40447-7F4C-4EBC-8480-30D910EE6E28}" presName="compChildNode" presStyleCnt="0"/>
      <dgm:spPr/>
    </dgm:pt>
    <dgm:pt modelId="{81F189B4-2CB3-4F50-94D1-8F7E7DA2C764}" type="pres">
      <dgm:prSet presAssocID="{37F40447-7F4C-4EBC-8480-30D910EE6E28}" presName="theInnerList" presStyleCnt="0"/>
      <dgm:spPr/>
    </dgm:pt>
    <dgm:pt modelId="{F8088C43-206E-4DEE-983E-9C6837979DF2}" type="pres">
      <dgm:prSet presAssocID="{AB0D1C93-45D0-4929-A227-A4878D344956}" presName="child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0EB717F-67AE-42C2-885F-D63F7FB90509}" type="pres">
      <dgm:prSet presAssocID="{AB0D1C93-45D0-4929-A227-A4878D344956}" presName="aSpace2" presStyleCnt="0"/>
      <dgm:spPr/>
    </dgm:pt>
    <dgm:pt modelId="{4A6CDD8F-2531-427C-8AE7-314A3CC04FCC}" type="pres">
      <dgm:prSet presAssocID="{23545DC2-CC34-4C99-82DD-83C9FC1B7EDD}" presName="child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9CDA4EE-6D22-4C9A-88BA-D569D8BAE8D9}" type="pres">
      <dgm:prSet presAssocID="{23545DC2-CC34-4C99-82DD-83C9FC1B7EDD}" presName="aSpace2" presStyleCnt="0"/>
      <dgm:spPr/>
    </dgm:pt>
    <dgm:pt modelId="{2F6FFE4B-61D9-4F29-BF0B-F804EAFD514F}" type="pres">
      <dgm:prSet presAssocID="{BDBCCC99-1770-4028-A43E-B1FF5213F0BF}" presName="child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440E9DC-E988-4029-8300-958CA574B72C}" type="pres">
      <dgm:prSet presAssocID="{37F40447-7F4C-4EBC-8480-30D910EE6E28}" presName="aSpace" presStyleCnt="0"/>
      <dgm:spPr/>
    </dgm:pt>
    <dgm:pt modelId="{9AA02612-2C31-48FC-89AE-7F852A725486}" type="pres">
      <dgm:prSet presAssocID="{D7A4B5EB-5449-45B6-B374-A0C6FDA438ED}" presName="compNode" presStyleCnt="0"/>
      <dgm:spPr/>
    </dgm:pt>
    <dgm:pt modelId="{3A3C724C-2FF7-4155-A840-3DA5D8C4FDB4}" type="pres">
      <dgm:prSet presAssocID="{D7A4B5EB-5449-45B6-B374-A0C6FDA438ED}" presName="aNode" presStyleLbl="bgShp" presStyleIdx="2" presStyleCnt="3"/>
      <dgm:spPr/>
      <dgm:t>
        <a:bodyPr/>
        <a:lstStyle/>
        <a:p>
          <a:endParaRPr lang="ru-RU"/>
        </a:p>
      </dgm:t>
    </dgm:pt>
    <dgm:pt modelId="{62C32C32-80CB-4851-BB81-02488E7F856F}" type="pres">
      <dgm:prSet presAssocID="{D7A4B5EB-5449-45B6-B374-A0C6FDA438ED}" presName="textNode" presStyleLbl="bgShp" presStyleIdx="2" presStyleCnt="3"/>
      <dgm:spPr/>
      <dgm:t>
        <a:bodyPr/>
        <a:lstStyle/>
        <a:p>
          <a:endParaRPr lang="ru-RU"/>
        </a:p>
      </dgm:t>
    </dgm:pt>
    <dgm:pt modelId="{2ABCBA7A-3832-40B8-9944-D503E616F48E}" type="pres">
      <dgm:prSet presAssocID="{D7A4B5EB-5449-45B6-B374-A0C6FDA438ED}" presName="compChildNode" presStyleCnt="0"/>
      <dgm:spPr/>
    </dgm:pt>
    <dgm:pt modelId="{EB20E5DC-6D7F-4CB5-B72C-F2F63975174E}" type="pres">
      <dgm:prSet presAssocID="{D7A4B5EB-5449-45B6-B374-A0C6FDA438ED}" presName="theInnerList" presStyleCnt="0"/>
      <dgm:spPr/>
    </dgm:pt>
    <dgm:pt modelId="{97D79402-6556-452D-A9ED-2C9644F18426}" type="pres">
      <dgm:prSet presAssocID="{C0B30837-4453-4869-969D-90E91CCCD719}" presName="child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A0B1A8-34DD-49F6-8E04-EF2A3929783A}" type="pres">
      <dgm:prSet presAssocID="{C0B30837-4453-4869-969D-90E91CCCD719}" presName="aSpace2" presStyleCnt="0"/>
      <dgm:spPr/>
    </dgm:pt>
    <dgm:pt modelId="{71597D9E-689D-43BD-BB01-D5C4CB1C24C9}" type="pres">
      <dgm:prSet presAssocID="{E0851D0C-9ABC-47C3-84A3-3DC75A353601}" presName="child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D888A0-1616-4520-BE50-6833DDE58D60}" type="pres">
      <dgm:prSet presAssocID="{E0851D0C-9ABC-47C3-84A3-3DC75A353601}" presName="aSpace2" presStyleCnt="0"/>
      <dgm:spPr/>
    </dgm:pt>
    <dgm:pt modelId="{1EDFE6A8-5FBB-445C-A36A-E5E0E91D5588}" type="pres">
      <dgm:prSet presAssocID="{53CF2957-A442-4F42-9A1C-AB0E5D54C4EA}" presName="child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76186B5-5E9D-4BDA-B929-FF91CE2F184B}" type="pres">
      <dgm:prSet presAssocID="{53CF2957-A442-4F42-9A1C-AB0E5D54C4EA}" presName="aSpace2" presStyleCnt="0"/>
      <dgm:spPr/>
    </dgm:pt>
    <dgm:pt modelId="{CBBE9EE7-0121-4755-BD53-6A015A8ECEB6}" type="pres">
      <dgm:prSet presAssocID="{C712BE9F-8DF9-4485-9824-896BE586E954}" presName="child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4C6C8A3-EF6C-4776-BE83-D10DDA8E3860}" srcId="{37F40447-7F4C-4EBC-8480-30D910EE6E28}" destId="{AB0D1C93-45D0-4929-A227-A4878D344956}" srcOrd="0" destOrd="0" parTransId="{0A90A293-E8E4-4D6D-8BFC-ECD25753C4BD}" sibTransId="{B227A296-C157-47F4-88C3-D84CACF5BEA0}"/>
    <dgm:cxn modelId="{D479014E-43F1-4DE8-B1DF-5A6B981D06D5}" srcId="{D7A4B5EB-5449-45B6-B374-A0C6FDA438ED}" destId="{53CF2957-A442-4F42-9A1C-AB0E5D54C4EA}" srcOrd="2" destOrd="0" parTransId="{3DBA16D9-DE4A-40B6-B2FF-02B1E66E8EEE}" sibTransId="{904682D3-3D4E-4044-A0E0-C875E3E60C25}"/>
    <dgm:cxn modelId="{980C1C53-ADF2-424D-BE5A-AEE47940AB9D}" type="presOf" srcId="{C712BE9F-8DF9-4485-9824-896BE586E954}" destId="{CBBE9EE7-0121-4755-BD53-6A015A8ECEB6}" srcOrd="0" destOrd="0" presId="urn:microsoft.com/office/officeart/2005/8/layout/lProcess2"/>
    <dgm:cxn modelId="{95BB89F3-B25A-4A88-B831-764A04D88695}" srcId="{D7A4B5EB-5449-45B6-B374-A0C6FDA438ED}" destId="{C0B30837-4453-4869-969D-90E91CCCD719}" srcOrd="0" destOrd="0" parTransId="{94A51F1E-9218-4AAA-AB1C-C331E12FE14E}" sibTransId="{4FCC02BF-C9C9-4354-BE4F-C33B4B3F9B71}"/>
    <dgm:cxn modelId="{D06F62F5-DA33-4FCF-8E2B-36F24BCCF0D9}" type="presOf" srcId="{AB0D1C93-45D0-4929-A227-A4878D344956}" destId="{F8088C43-206E-4DEE-983E-9C6837979DF2}" srcOrd="0" destOrd="0" presId="urn:microsoft.com/office/officeart/2005/8/layout/lProcess2"/>
    <dgm:cxn modelId="{803102D6-3FDE-4DC7-B9EA-CF69EBAEBAB4}" type="presOf" srcId="{D7A4B5EB-5449-45B6-B374-A0C6FDA438ED}" destId="{62C32C32-80CB-4851-BB81-02488E7F856F}" srcOrd="1" destOrd="0" presId="urn:microsoft.com/office/officeart/2005/8/layout/lProcess2"/>
    <dgm:cxn modelId="{2E3087DB-C706-4A4A-958B-0122A5246655}" type="presOf" srcId="{157249AA-B27A-4C9A-8DA0-736B1EAADE05}" destId="{869C5E0D-8FD5-411D-8CC9-1A3499A23F82}" srcOrd="1" destOrd="0" presId="urn:microsoft.com/office/officeart/2005/8/layout/lProcess2"/>
    <dgm:cxn modelId="{F7E9242A-11D4-4770-BE0A-3E9A8854715C}" srcId="{37F40447-7F4C-4EBC-8480-30D910EE6E28}" destId="{23545DC2-CC34-4C99-82DD-83C9FC1B7EDD}" srcOrd="1" destOrd="0" parTransId="{FE47A01C-9813-4D3C-8C96-1BD12A34CCA9}" sibTransId="{6AD9BFE9-3D13-4F5A-AFD0-003B79873003}"/>
    <dgm:cxn modelId="{D1A3E01D-0AB7-4A34-9D2B-74B22EBA4E5A}" type="presOf" srcId="{E0851D0C-9ABC-47C3-84A3-3DC75A353601}" destId="{71597D9E-689D-43BD-BB01-D5C4CB1C24C9}" srcOrd="0" destOrd="0" presId="urn:microsoft.com/office/officeart/2005/8/layout/lProcess2"/>
    <dgm:cxn modelId="{C50BF91D-EB9E-418A-9D40-292EFE220A09}" srcId="{57FC06FF-96B6-4652-A0B2-1E7534B6FDBE}" destId="{D7A4B5EB-5449-45B6-B374-A0C6FDA438ED}" srcOrd="2" destOrd="0" parTransId="{23170DAA-85FB-46FF-A32F-131C692A5BEA}" sibTransId="{B9B43BD0-0D22-4EC1-8B35-39F53F123801}"/>
    <dgm:cxn modelId="{AE6D44E8-DC01-4A1C-8D5B-ED285E9A5560}" srcId="{157249AA-B27A-4C9A-8DA0-736B1EAADE05}" destId="{1914DF95-94A3-4C25-A50C-077998BCAD36}" srcOrd="0" destOrd="0" parTransId="{B8FBE280-D087-46CA-848D-996185CABCE5}" sibTransId="{CED13022-7C28-46A6-8A57-9394DDD0B61D}"/>
    <dgm:cxn modelId="{311C2EAB-DFB9-49BD-8952-4C84459ACCE9}" type="presOf" srcId="{23545DC2-CC34-4C99-82DD-83C9FC1B7EDD}" destId="{4A6CDD8F-2531-427C-8AE7-314A3CC04FCC}" srcOrd="0" destOrd="0" presId="urn:microsoft.com/office/officeart/2005/8/layout/lProcess2"/>
    <dgm:cxn modelId="{7548EB11-F00B-4910-9CF1-FE89FA15EF55}" srcId="{57FC06FF-96B6-4652-A0B2-1E7534B6FDBE}" destId="{157249AA-B27A-4C9A-8DA0-736B1EAADE05}" srcOrd="0" destOrd="0" parTransId="{442F2F27-B57E-4E39-9E93-EFE5927F2AA9}" sibTransId="{CF152AA5-6518-4690-9A2E-EF21AAEA2E78}"/>
    <dgm:cxn modelId="{A9D41625-E935-457C-A9C9-C03CD906794C}" type="presOf" srcId="{BDBCCC99-1770-4028-A43E-B1FF5213F0BF}" destId="{2F6FFE4B-61D9-4F29-BF0B-F804EAFD514F}" srcOrd="0" destOrd="0" presId="urn:microsoft.com/office/officeart/2005/8/layout/lProcess2"/>
    <dgm:cxn modelId="{14C2CE7E-9688-4A40-962F-C6C2619BDD00}" srcId="{D7A4B5EB-5449-45B6-B374-A0C6FDA438ED}" destId="{E0851D0C-9ABC-47C3-84A3-3DC75A353601}" srcOrd="1" destOrd="0" parTransId="{20C3A2CC-D5ED-41A6-9738-84C962DD5674}" sibTransId="{341AD8CA-BE64-4B29-9288-EEE135C36E31}"/>
    <dgm:cxn modelId="{FB64DB5D-34A8-41DA-B324-E451CD5AE2C6}" srcId="{D7A4B5EB-5449-45B6-B374-A0C6FDA438ED}" destId="{C712BE9F-8DF9-4485-9824-896BE586E954}" srcOrd="3" destOrd="0" parTransId="{D3517AE3-D6F1-48EA-B0F7-99578C8C88CC}" sibTransId="{57D5789A-9FD7-48EC-A75F-21C70B424BEB}"/>
    <dgm:cxn modelId="{4E988DFF-B1FD-4F27-96E4-C4A6DF051A0A}" type="presOf" srcId="{57FC06FF-96B6-4652-A0B2-1E7534B6FDBE}" destId="{C8174A95-BEC9-4999-9948-531ECA2A853F}" srcOrd="0" destOrd="0" presId="urn:microsoft.com/office/officeart/2005/8/layout/lProcess2"/>
    <dgm:cxn modelId="{DC309886-FA00-46CE-9D98-7488F214CA28}" type="presOf" srcId="{157249AA-B27A-4C9A-8DA0-736B1EAADE05}" destId="{DD9C4853-039B-4BF7-8C8F-E5E708537BD0}" srcOrd="0" destOrd="0" presId="urn:microsoft.com/office/officeart/2005/8/layout/lProcess2"/>
    <dgm:cxn modelId="{19D6E38F-E009-4A27-8812-11725A62A322}" srcId="{157249AA-B27A-4C9A-8DA0-736B1EAADE05}" destId="{612FBFCE-BE42-440E-B238-9E1B3A9C2F64}" srcOrd="1" destOrd="0" parTransId="{3D97AEFC-2A07-4459-9FBB-4AD7E1C4E83E}" sibTransId="{04FF01A3-1AF9-4658-BA9F-AC6699B5D03F}"/>
    <dgm:cxn modelId="{F692B2BE-0BC4-4126-AE31-9EB68C941BE2}" type="presOf" srcId="{37F40447-7F4C-4EBC-8480-30D910EE6E28}" destId="{780FE135-6335-4B68-95DE-F4D7C9E85987}" srcOrd="1" destOrd="0" presId="urn:microsoft.com/office/officeart/2005/8/layout/lProcess2"/>
    <dgm:cxn modelId="{A50A64C2-8CAE-4F13-AD99-A9987DE4F5BA}" type="presOf" srcId="{1914DF95-94A3-4C25-A50C-077998BCAD36}" destId="{C32252B2-0B48-4C32-8EC8-1FB26F347B6F}" srcOrd="0" destOrd="0" presId="urn:microsoft.com/office/officeart/2005/8/layout/lProcess2"/>
    <dgm:cxn modelId="{BAE988B3-033F-4C24-A73E-EA01C187598E}" type="presOf" srcId="{53CF2957-A442-4F42-9A1C-AB0E5D54C4EA}" destId="{1EDFE6A8-5FBB-445C-A36A-E5E0E91D5588}" srcOrd="0" destOrd="0" presId="urn:microsoft.com/office/officeart/2005/8/layout/lProcess2"/>
    <dgm:cxn modelId="{B5F35BA5-F56C-4CC4-BE36-75FBC5FE304A}" type="presOf" srcId="{612FBFCE-BE42-440E-B238-9E1B3A9C2F64}" destId="{7DBBE1E4-B6B1-49A9-95A0-145A564C212F}" srcOrd="0" destOrd="0" presId="urn:microsoft.com/office/officeart/2005/8/layout/lProcess2"/>
    <dgm:cxn modelId="{E8807F24-6DB9-4B9A-AEFD-D0548AA78434}" srcId="{57FC06FF-96B6-4652-A0B2-1E7534B6FDBE}" destId="{37F40447-7F4C-4EBC-8480-30D910EE6E28}" srcOrd="1" destOrd="0" parTransId="{024F0A23-9033-414F-BC81-428212460B71}" sibTransId="{F5E76E9E-3A83-441C-B734-E76C9D89AC33}"/>
    <dgm:cxn modelId="{A14AC2A1-4EE9-4235-96C7-60A82690781F}" type="presOf" srcId="{C0B30837-4453-4869-969D-90E91CCCD719}" destId="{97D79402-6556-452D-A9ED-2C9644F18426}" srcOrd="0" destOrd="0" presId="urn:microsoft.com/office/officeart/2005/8/layout/lProcess2"/>
    <dgm:cxn modelId="{B815147C-D732-4200-870F-8D834F93D180}" type="presOf" srcId="{D7A4B5EB-5449-45B6-B374-A0C6FDA438ED}" destId="{3A3C724C-2FF7-4155-A840-3DA5D8C4FDB4}" srcOrd="0" destOrd="0" presId="urn:microsoft.com/office/officeart/2005/8/layout/lProcess2"/>
    <dgm:cxn modelId="{A260F7BA-3D45-48B1-A78A-C704103736F0}" type="presOf" srcId="{37F40447-7F4C-4EBC-8480-30D910EE6E28}" destId="{952AD25C-082F-493E-94E0-B75030743B71}" srcOrd="0" destOrd="0" presId="urn:microsoft.com/office/officeart/2005/8/layout/lProcess2"/>
    <dgm:cxn modelId="{4B58F294-A4E6-42F0-98D7-8CF30FA6D8AF}" srcId="{37F40447-7F4C-4EBC-8480-30D910EE6E28}" destId="{BDBCCC99-1770-4028-A43E-B1FF5213F0BF}" srcOrd="2" destOrd="0" parTransId="{974864BB-39B1-4AD2-9CAE-A52107207BBD}" sibTransId="{3F76A8E8-FD7D-4ED2-8981-BA5BCA3E723C}"/>
    <dgm:cxn modelId="{6A9E175C-031F-4598-97A5-7542F6B8CD65}" type="presParOf" srcId="{C8174A95-BEC9-4999-9948-531ECA2A853F}" destId="{F714F9EC-6FAC-4566-A9D2-8086E2D99D83}" srcOrd="0" destOrd="0" presId="urn:microsoft.com/office/officeart/2005/8/layout/lProcess2"/>
    <dgm:cxn modelId="{959B513D-B405-4D09-AEA6-891CD8976833}" type="presParOf" srcId="{F714F9EC-6FAC-4566-A9D2-8086E2D99D83}" destId="{DD9C4853-039B-4BF7-8C8F-E5E708537BD0}" srcOrd="0" destOrd="0" presId="urn:microsoft.com/office/officeart/2005/8/layout/lProcess2"/>
    <dgm:cxn modelId="{1EC7278B-E3ED-41F5-ABD3-458F30B04D42}" type="presParOf" srcId="{F714F9EC-6FAC-4566-A9D2-8086E2D99D83}" destId="{869C5E0D-8FD5-411D-8CC9-1A3499A23F82}" srcOrd="1" destOrd="0" presId="urn:microsoft.com/office/officeart/2005/8/layout/lProcess2"/>
    <dgm:cxn modelId="{6EFEF863-B129-427D-ACB1-986471DE1F2E}" type="presParOf" srcId="{F714F9EC-6FAC-4566-A9D2-8086E2D99D83}" destId="{DD030E6F-1F4D-491D-BCA4-509BBCBA9E8D}" srcOrd="2" destOrd="0" presId="urn:microsoft.com/office/officeart/2005/8/layout/lProcess2"/>
    <dgm:cxn modelId="{1E81EFC8-7F0D-4955-B10C-73C604C739FD}" type="presParOf" srcId="{DD030E6F-1F4D-491D-BCA4-509BBCBA9E8D}" destId="{70621E70-9EEC-4F80-A569-93A206CBF11E}" srcOrd="0" destOrd="0" presId="urn:microsoft.com/office/officeart/2005/8/layout/lProcess2"/>
    <dgm:cxn modelId="{CD7BE003-C2EB-42AF-BFAF-567B161C5206}" type="presParOf" srcId="{70621E70-9EEC-4F80-A569-93A206CBF11E}" destId="{C32252B2-0B48-4C32-8EC8-1FB26F347B6F}" srcOrd="0" destOrd="0" presId="urn:microsoft.com/office/officeart/2005/8/layout/lProcess2"/>
    <dgm:cxn modelId="{5999CD2D-354B-4B64-942E-64BD73F582C5}" type="presParOf" srcId="{70621E70-9EEC-4F80-A569-93A206CBF11E}" destId="{58F983BD-7C91-4F3D-AA84-FDC25B89456A}" srcOrd="1" destOrd="0" presId="urn:microsoft.com/office/officeart/2005/8/layout/lProcess2"/>
    <dgm:cxn modelId="{F4DDC872-EF24-4577-B3AF-5D13F6AF7B96}" type="presParOf" srcId="{70621E70-9EEC-4F80-A569-93A206CBF11E}" destId="{7DBBE1E4-B6B1-49A9-95A0-145A564C212F}" srcOrd="2" destOrd="0" presId="urn:microsoft.com/office/officeart/2005/8/layout/lProcess2"/>
    <dgm:cxn modelId="{BAB6EA67-B89C-4E41-8856-76B0FABACCCE}" type="presParOf" srcId="{C8174A95-BEC9-4999-9948-531ECA2A853F}" destId="{97A8FF04-0BF2-4F1A-977D-C7AA69B27481}" srcOrd="1" destOrd="0" presId="urn:microsoft.com/office/officeart/2005/8/layout/lProcess2"/>
    <dgm:cxn modelId="{DC2B19F3-7CB7-49B6-B5A2-592474325906}" type="presParOf" srcId="{C8174A95-BEC9-4999-9948-531ECA2A853F}" destId="{84D9DA9C-8AE3-4022-B39A-23E0B94A5A51}" srcOrd="2" destOrd="0" presId="urn:microsoft.com/office/officeart/2005/8/layout/lProcess2"/>
    <dgm:cxn modelId="{35BFB083-26BB-485A-9019-847071B873ED}" type="presParOf" srcId="{84D9DA9C-8AE3-4022-B39A-23E0B94A5A51}" destId="{952AD25C-082F-493E-94E0-B75030743B71}" srcOrd="0" destOrd="0" presId="urn:microsoft.com/office/officeart/2005/8/layout/lProcess2"/>
    <dgm:cxn modelId="{63031FFA-E7A5-4144-87A3-B3015A5569FF}" type="presParOf" srcId="{84D9DA9C-8AE3-4022-B39A-23E0B94A5A51}" destId="{780FE135-6335-4B68-95DE-F4D7C9E85987}" srcOrd="1" destOrd="0" presId="urn:microsoft.com/office/officeart/2005/8/layout/lProcess2"/>
    <dgm:cxn modelId="{559C4BC8-80C6-4546-8202-5DBA91A71F70}" type="presParOf" srcId="{84D9DA9C-8AE3-4022-B39A-23E0B94A5A51}" destId="{8355DFCD-1E19-4C01-83D7-1AADEB626F53}" srcOrd="2" destOrd="0" presId="urn:microsoft.com/office/officeart/2005/8/layout/lProcess2"/>
    <dgm:cxn modelId="{1F0A9762-F3B1-4D96-B5C8-ACC497376B62}" type="presParOf" srcId="{8355DFCD-1E19-4C01-83D7-1AADEB626F53}" destId="{81F189B4-2CB3-4F50-94D1-8F7E7DA2C764}" srcOrd="0" destOrd="0" presId="urn:microsoft.com/office/officeart/2005/8/layout/lProcess2"/>
    <dgm:cxn modelId="{2050999E-7E42-423A-B872-5A8742D14D34}" type="presParOf" srcId="{81F189B4-2CB3-4F50-94D1-8F7E7DA2C764}" destId="{F8088C43-206E-4DEE-983E-9C6837979DF2}" srcOrd="0" destOrd="0" presId="urn:microsoft.com/office/officeart/2005/8/layout/lProcess2"/>
    <dgm:cxn modelId="{0ED6A76A-64B9-4BE7-9F1D-411A6C5109FA}" type="presParOf" srcId="{81F189B4-2CB3-4F50-94D1-8F7E7DA2C764}" destId="{F0EB717F-67AE-42C2-885F-D63F7FB90509}" srcOrd="1" destOrd="0" presId="urn:microsoft.com/office/officeart/2005/8/layout/lProcess2"/>
    <dgm:cxn modelId="{E25B1D8F-CC1E-4671-8D2F-BB73B6158F47}" type="presParOf" srcId="{81F189B4-2CB3-4F50-94D1-8F7E7DA2C764}" destId="{4A6CDD8F-2531-427C-8AE7-314A3CC04FCC}" srcOrd="2" destOrd="0" presId="urn:microsoft.com/office/officeart/2005/8/layout/lProcess2"/>
    <dgm:cxn modelId="{EB643CBE-1AE5-4732-828D-BE33DAAB8730}" type="presParOf" srcId="{81F189B4-2CB3-4F50-94D1-8F7E7DA2C764}" destId="{79CDA4EE-6D22-4C9A-88BA-D569D8BAE8D9}" srcOrd="3" destOrd="0" presId="urn:microsoft.com/office/officeart/2005/8/layout/lProcess2"/>
    <dgm:cxn modelId="{4165540A-48C7-4120-9410-A00AE422A876}" type="presParOf" srcId="{81F189B4-2CB3-4F50-94D1-8F7E7DA2C764}" destId="{2F6FFE4B-61D9-4F29-BF0B-F804EAFD514F}" srcOrd="4" destOrd="0" presId="urn:microsoft.com/office/officeart/2005/8/layout/lProcess2"/>
    <dgm:cxn modelId="{CA55D51B-08E3-4788-881D-C5F5B185E63F}" type="presParOf" srcId="{C8174A95-BEC9-4999-9948-531ECA2A853F}" destId="{3440E9DC-E988-4029-8300-958CA574B72C}" srcOrd="3" destOrd="0" presId="urn:microsoft.com/office/officeart/2005/8/layout/lProcess2"/>
    <dgm:cxn modelId="{79BABFA6-1676-4358-9428-2EA628EB0C4D}" type="presParOf" srcId="{C8174A95-BEC9-4999-9948-531ECA2A853F}" destId="{9AA02612-2C31-48FC-89AE-7F852A725486}" srcOrd="4" destOrd="0" presId="urn:microsoft.com/office/officeart/2005/8/layout/lProcess2"/>
    <dgm:cxn modelId="{48DD8988-9E42-4FAA-A29D-7ED95072DDF3}" type="presParOf" srcId="{9AA02612-2C31-48FC-89AE-7F852A725486}" destId="{3A3C724C-2FF7-4155-A840-3DA5D8C4FDB4}" srcOrd="0" destOrd="0" presId="urn:microsoft.com/office/officeart/2005/8/layout/lProcess2"/>
    <dgm:cxn modelId="{393A2E82-3723-42F9-87C1-334B7FCBC154}" type="presParOf" srcId="{9AA02612-2C31-48FC-89AE-7F852A725486}" destId="{62C32C32-80CB-4851-BB81-02488E7F856F}" srcOrd="1" destOrd="0" presId="urn:microsoft.com/office/officeart/2005/8/layout/lProcess2"/>
    <dgm:cxn modelId="{58D9A9D5-AE78-43F3-A022-6CED4FE63197}" type="presParOf" srcId="{9AA02612-2C31-48FC-89AE-7F852A725486}" destId="{2ABCBA7A-3832-40B8-9944-D503E616F48E}" srcOrd="2" destOrd="0" presId="urn:microsoft.com/office/officeart/2005/8/layout/lProcess2"/>
    <dgm:cxn modelId="{FA317447-D329-4823-B7A0-AB3E8C1A36AF}" type="presParOf" srcId="{2ABCBA7A-3832-40B8-9944-D503E616F48E}" destId="{EB20E5DC-6D7F-4CB5-B72C-F2F63975174E}" srcOrd="0" destOrd="0" presId="urn:microsoft.com/office/officeart/2005/8/layout/lProcess2"/>
    <dgm:cxn modelId="{6BCF46D4-EE68-4572-B9F8-6CF27084957E}" type="presParOf" srcId="{EB20E5DC-6D7F-4CB5-B72C-F2F63975174E}" destId="{97D79402-6556-452D-A9ED-2C9644F18426}" srcOrd="0" destOrd="0" presId="urn:microsoft.com/office/officeart/2005/8/layout/lProcess2"/>
    <dgm:cxn modelId="{8662C341-2D90-462A-A2E6-35BCAAE3625E}" type="presParOf" srcId="{EB20E5DC-6D7F-4CB5-B72C-F2F63975174E}" destId="{A1A0B1A8-34DD-49F6-8E04-EF2A3929783A}" srcOrd="1" destOrd="0" presId="urn:microsoft.com/office/officeart/2005/8/layout/lProcess2"/>
    <dgm:cxn modelId="{07CCA35C-3111-4814-B06F-E00DDEF41FDC}" type="presParOf" srcId="{EB20E5DC-6D7F-4CB5-B72C-F2F63975174E}" destId="{71597D9E-689D-43BD-BB01-D5C4CB1C24C9}" srcOrd="2" destOrd="0" presId="urn:microsoft.com/office/officeart/2005/8/layout/lProcess2"/>
    <dgm:cxn modelId="{FF53C5E5-0EA2-47F8-9B00-E807A0E9EB6C}" type="presParOf" srcId="{EB20E5DC-6D7F-4CB5-B72C-F2F63975174E}" destId="{49D888A0-1616-4520-BE50-6833DDE58D60}" srcOrd="3" destOrd="0" presId="urn:microsoft.com/office/officeart/2005/8/layout/lProcess2"/>
    <dgm:cxn modelId="{6077D68A-1CB7-4FDA-BF42-234D3D2D29E4}" type="presParOf" srcId="{EB20E5DC-6D7F-4CB5-B72C-F2F63975174E}" destId="{1EDFE6A8-5FBB-445C-A36A-E5E0E91D5588}" srcOrd="4" destOrd="0" presId="urn:microsoft.com/office/officeart/2005/8/layout/lProcess2"/>
    <dgm:cxn modelId="{821FDE1B-2E67-42AC-ADCB-0C7F207C459A}" type="presParOf" srcId="{EB20E5DC-6D7F-4CB5-B72C-F2F63975174E}" destId="{876186B5-5E9D-4BDA-B929-FF91CE2F184B}" srcOrd="5" destOrd="0" presId="urn:microsoft.com/office/officeart/2005/8/layout/lProcess2"/>
    <dgm:cxn modelId="{C5044EF8-8245-4516-B8C9-19C02759B22E}" type="presParOf" srcId="{EB20E5DC-6D7F-4CB5-B72C-F2F63975174E}" destId="{CBBE9EE7-0121-4755-BD53-6A015A8ECEB6}" srcOrd="6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7FC06FF-96B6-4652-A0B2-1E7534B6FDBE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57249AA-B27A-4C9A-8DA0-736B1EAADE05}">
      <dgm:prSet phldrT="[Текст]" phldr="1"/>
      <dgm:spPr/>
      <dgm:t>
        <a:bodyPr/>
        <a:lstStyle/>
        <a:p>
          <a:endParaRPr lang="ru-RU"/>
        </a:p>
      </dgm:t>
    </dgm:pt>
    <dgm:pt modelId="{442F2F27-B57E-4E39-9E93-EFE5927F2AA9}" type="parTrans" cxnId="{7548EB11-F00B-4910-9CF1-FE89FA15EF55}">
      <dgm:prSet/>
      <dgm:spPr/>
      <dgm:t>
        <a:bodyPr/>
        <a:lstStyle/>
        <a:p>
          <a:endParaRPr lang="ru-RU"/>
        </a:p>
      </dgm:t>
    </dgm:pt>
    <dgm:pt modelId="{CF152AA5-6518-4690-9A2E-EF21AAEA2E78}" type="sibTrans" cxnId="{7548EB11-F00B-4910-9CF1-FE89FA15EF55}">
      <dgm:prSet/>
      <dgm:spPr/>
      <dgm:t>
        <a:bodyPr/>
        <a:lstStyle/>
        <a:p>
          <a:endParaRPr lang="ru-RU"/>
        </a:p>
      </dgm:t>
    </dgm:pt>
    <dgm:pt modelId="{1914DF95-94A3-4C25-A50C-077998BCAD36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  <a:latin typeface="Arial Black" panose="020B0A04020102020204" pitchFamily="34" charset="0"/>
            </a:rPr>
            <a:t>Русский язык</a:t>
          </a:r>
          <a:endParaRPr lang="ru-RU" dirty="0">
            <a:solidFill>
              <a:schemeClr val="tx1"/>
            </a:solidFill>
            <a:latin typeface="Arial Black" panose="020B0A04020102020204" pitchFamily="34" charset="0"/>
          </a:endParaRPr>
        </a:p>
      </dgm:t>
    </dgm:pt>
    <dgm:pt modelId="{B8FBE280-D087-46CA-848D-996185CABCE5}" type="parTrans" cxnId="{AE6D44E8-DC01-4A1C-8D5B-ED285E9A5560}">
      <dgm:prSet/>
      <dgm:spPr/>
      <dgm:t>
        <a:bodyPr/>
        <a:lstStyle/>
        <a:p>
          <a:endParaRPr lang="ru-RU"/>
        </a:p>
      </dgm:t>
    </dgm:pt>
    <dgm:pt modelId="{CED13022-7C28-46A6-8A57-9394DDD0B61D}" type="sibTrans" cxnId="{AE6D44E8-DC01-4A1C-8D5B-ED285E9A5560}">
      <dgm:prSet/>
      <dgm:spPr/>
      <dgm:t>
        <a:bodyPr/>
        <a:lstStyle/>
        <a:p>
          <a:endParaRPr lang="ru-RU"/>
        </a:p>
      </dgm:t>
    </dgm:pt>
    <dgm:pt modelId="{612FBFCE-BE42-440E-B238-9E1B3A9C2F64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  <a:latin typeface="Arial Black" panose="020B0A04020102020204" pitchFamily="34" charset="0"/>
            </a:rPr>
            <a:t>Математика</a:t>
          </a:r>
          <a:endParaRPr lang="ru-RU" dirty="0">
            <a:solidFill>
              <a:schemeClr val="tx1"/>
            </a:solidFill>
            <a:latin typeface="Arial Black" panose="020B0A04020102020204" pitchFamily="34" charset="0"/>
          </a:endParaRPr>
        </a:p>
      </dgm:t>
    </dgm:pt>
    <dgm:pt modelId="{3D97AEFC-2A07-4459-9FBB-4AD7E1C4E83E}" type="parTrans" cxnId="{19D6E38F-E009-4A27-8812-11725A62A322}">
      <dgm:prSet/>
      <dgm:spPr/>
      <dgm:t>
        <a:bodyPr/>
        <a:lstStyle/>
        <a:p>
          <a:endParaRPr lang="ru-RU"/>
        </a:p>
      </dgm:t>
    </dgm:pt>
    <dgm:pt modelId="{04FF01A3-1AF9-4658-BA9F-AC6699B5D03F}" type="sibTrans" cxnId="{19D6E38F-E009-4A27-8812-11725A62A322}">
      <dgm:prSet/>
      <dgm:spPr/>
      <dgm:t>
        <a:bodyPr/>
        <a:lstStyle/>
        <a:p>
          <a:endParaRPr lang="ru-RU"/>
        </a:p>
      </dgm:t>
    </dgm:pt>
    <dgm:pt modelId="{37F40447-7F4C-4EBC-8480-30D910EE6E28}">
      <dgm:prSet phldrT="[Текст]"/>
      <dgm:spPr/>
      <dgm:t>
        <a:bodyPr/>
        <a:lstStyle/>
        <a:p>
          <a:r>
            <a:rPr lang="ru-RU" dirty="0" smtClean="0">
              <a:solidFill>
                <a:schemeClr val="accent2">
                  <a:lumMod val="50000"/>
                </a:schemeClr>
              </a:solidFill>
              <a:latin typeface="Arial Black" panose="020B0A04020102020204" pitchFamily="34" charset="0"/>
            </a:rPr>
            <a:t>Предметы на основе случайного выбора (ГРУППА 1)</a:t>
          </a:r>
          <a:endParaRPr lang="ru-RU" dirty="0">
            <a:solidFill>
              <a:schemeClr val="accent2">
                <a:lumMod val="50000"/>
              </a:schemeClr>
            </a:solidFill>
            <a:latin typeface="Arial Black" panose="020B0A04020102020204" pitchFamily="34" charset="0"/>
          </a:endParaRPr>
        </a:p>
      </dgm:t>
    </dgm:pt>
    <dgm:pt modelId="{024F0A23-9033-414F-BC81-428212460B71}" type="parTrans" cxnId="{E8807F24-6DB9-4B9A-AEFD-D0548AA78434}">
      <dgm:prSet/>
      <dgm:spPr/>
      <dgm:t>
        <a:bodyPr/>
        <a:lstStyle/>
        <a:p>
          <a:endParaRPr lang="ru-RU"/>
        </a:p>
      </dgm:t>
    </dgm:pt>
    <dgm:pt modelId="{F5E76E9E-3A83-441C-B734-E76C9D89AC33}" type="sibTrans" cxnId="{E8807F24-6DB9-4B9A-AEFD-D0548AA78434}">
      <dgm:prSet/>
      <dgm:spPr/>
      <dgm:t>
        <a:bodyPr/>
        <a:lstStyle/>
        <a:p>
          <a:endParaRPr lang="ru-RU"/>
        </a:p>
      </dgm:t>
    </dgm:pt>
    <dgm:pt modelId="{AB0D1C93-45D0-4929-A227-A4878D344956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  <a:latin typeface="Arial Black" panose="020B0A04020102020204" pitchFamily="34" charset="0"/>
            </a:rPr>
            <a:t>История</a:t>
          </a:r>
          <a:endParaRPr lang="ru-RU" dirty="0">
            <a:solidFill>
              <a:schemeClr val="tx1"/>
            </a:solidFill>
            <a:latin typeface="Arial Black" panose="020B0A04020102020204" pitchFamily="34" charset="0"/>
          </a:endParaRPr>
        </a:p>
      </dgm:t>
    </dgm:pt>
    <dgm:pt modelId="{0A90A293-E8E4-4D6D-8BFC-ECD25753C4BD}" type="parTrans" cxnId="{24C6C8A3-EF6C-4776-BE83-D10DDA8E3860}">
      <dgm:prSet/>
      <dgm:spPr/>
      <dgm:t>
        <a:bodyPr/>
        <a:lstStyle/>
        <a:p>
          <a:endParaRPr lang="ru-RU"/>
        </a:p>
      </dgm:t>
    </dgm:pt>
    <dgm:pt modelId="{B227A296-C157-47F4-88C3-D84CACF5BEA0}" type="sibTrans" cxnId="{24C6C8A3-EF6C-4776-BE83-D10DDA8E3860}">
      <dgm:prSet/>
      <dgm:spPr/>
      <dgm:t>
        <a:bodyPr/>
        <a:lstStyle/>
        <a:p>
          <a:endParaRPr lang="ru-RU"/>
        </a:p>
      </dgm:t>
    </dgm:pt>
    <dgm:pt modelId="{BDBCCC99-1770-4028-A43E-B1FF5213F0BF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  <a:latin typeface="Arial Black" panose="020B0A04020102020204" pitchFamily="34" charset="0"/>
            </a:rPr>
            <a:t>Английский язык</a:t>
          </a:r>
          <a:endParaRPr lang="ru-RU" dirty="0">
            <a:solidFill>
              <a:schemeClr val="tx1"/>
            </a:solidFill>
            <a:latin typeface="Arial Black" panose="020B0A04020102020204" pitchFamily="34" charset="0"/>
          </a:endParaRPr>
        </a:p>
      </dgm:t>
    </dgm:pt>
    <dgm:pt modelId="{974864BB-39B1-4AD2-9CAE-A52107207BBD}" type="parTrans" cxnId="{4B58F294-A4E6-42F0-98D7-8CF30FA6D8AF}">
      <dgm:prSet/>
      <dgm:spPr/>
      <dgm:t>
        <a:bodyPr/>
        <a:lstStyle/>
        <a:p>
          <a:endParaRPr lang="ru-RU"/>
        </a:p>
      </dgm:t>
    </dgm:pt>
    <dgm:pt modelId="{3F76A8E8-FD7D-4ED2-8981-BA5BCA3E723C}" type="sibTrans" cxnId="{4B58F294-A4E6-42F0-98D7-8CF30FA6D8AF}">
      <dgm:prSet/>
      <dgm:spPr/>
      <dgm:t>
        <a:bodyPr/>
        <a:lstStyle/>
        <a:p>
          <a:endParaRPr lang="ru-RU"/>
        </a:p>
      </dgm:t>
    </dgm:pt>
    <dgm:pt modelId="{D7A4B5EB-5449-45B6-B374-A0C6FDA438ED}">
      <dgm:prSet phldrT="[Текст]"/>
      <dgm:spPr/>
      <dgm:t>
        <a:bodyPr/>
        <a:lstStyle/>
        <a:p>
          <a:r>
            <a:rPr lang="ru-RU" dirty="0" smtClean="0">
              <a:solidFill>
                <a:schemeClr val="accent2">
                  <a:lumMod val="50000"/>
                </a:schemeClr>
              </a:solidFill>
              <a:latin typeface="Arial Black" panose="020B0A04020102020204" pitchFamily="34" charset="0"/>
            </a:rPr>
            <a:t>Предметы на основе случайного выбора (ГРУППА 2)</a:t>
          </a:r>
          <a:endParaRPr lang="ru-RU" dirty="0">
            <a:solidFill>
              <a:schemeClr val="accent2">
                <a:lumMod val="50000"/>
              </a:schemeClr>
            </a:solidFill>
            <a:latin typeface="Arial Black" panose="020B0A04020102020204" pitchFamily="34" charset="0"/>
          </a:endParaRPr>
        </a:p>
      </dgm:t>
    </dgm:pt>
    <dgm:pt modelId="{23170DAA-85FB-46FF-A32F-131C692A5BEA}" type="parTrans" cxnId="{C50BF91D-EB9E-418A-9D40-292EFE220A09}">
      <dgm:prSet/>
      <dgm:spPr/>
      <dgm:t>
        <a:bodyPr/>
        <a:lstStyle/>
        <a:p>
          <a:endParaRPr lang="ru-RU"/>
        </a:p>
      </dgm:t>
    </dgm:pt>
    <dgm:pt modelId="{B9B43BD0-0D22-4EC1-8B35-39F53F123801}" type="sibTrans" cxnId="{C50BF91D-EB9E-418A-9D40-292EFE220A09}">
      <dgm:prSet/>
      <dgm:spPr/>
      <dgm:t>
        <a:bodyPr/>
        <a:lstStyle/>
        <a:p>
          <a:endParaRPr lang="ru-RU"/>
        </a:p>
      </dgm:t>
    </dgm:pt>
    <dgm:pt modelId="{C0B30837-4453-4869-969D-90E91CCCD719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  <a:latin typeface="Arial Black" panose="020B0A04020102020204" pitchFamily="34" charset="0"/>
            </a:rPr>
            <a:t>География</a:t>
          </a:r>
          <a:endParaRPr lang="ru-RU" dirty="0">
            <a:solidFill>
              <a:schemeClr val="tx1"/>
            </a:solidFill>
            <a:latin typeface="Arial Black" panose="020B0A04020102020204" pitchFamily="34" charset="0"/>
          </a:endParaRPr>
        </a:p>
      </dgm:t>
    </dgm:pt>
    <dgm:pt modelId="{94A51F1E-9218-4AAA-AB1C-C331E12FE14E}" type="parTrans" cxnId="{95BB89F3-B25A-4A88-B831-764A04D88695}">
      <dgm:prSet/>
      <dgm:spPr/>
      <dgm:t>
        <a:bodyPr/>
        <a:lstStyle/>
        <a:p>
          <a:endParaRPr lang="ru-RU"/>
        </a:p>
      </dgm:t>
    </dgm:pt>
    <dgm:pt modelId="{4FCC02BF-C9C9-4354-BE4F-C33B4B3F9B71}" type="sibTrans" cxnId="{95BB89F3-B25A-4A88-B831-764A04D88695}">
      <dgm:prSet/>
      <dgm:spPr/>
      <dgm:t>
        <a:bodyPr/>
        <a:lstStyle/>
        <a:p>
          <a:endParaRPr lang="ru-RU"/>
        </a:p>
      </dgm:t>
    </dgm:pt>
    <dgm:pt modelId="{E0851D0C-9ABC-47C3-84A3-3DC75A353601}">
      <dgm:prSet phldrT="[Текст]"/>
      <dgm:spPr/>
      <dgm:t>
        <a:bodyPr/>
        <a:lstStyle/>
        <a:p>
          <a:r>
            <a:rPr lang="ru-RU" b="0" dirty="0" smtClean="0">
              <a:solidFill>
                <a:schemeClr val="tx1"/>
              </a:solidFill>
              <a:latin typeface="Arial Black" panose="020B0A04020102020204" pitchFamily="34" charset="0"/>
            </a:rPr>
            <a:t>Биология</a:t>
          </a:r>
          <a:endParaRPr lang="ru-RU" b="0" dirty="0">
            <a:solidFill>
              <a:schemeClr val="tx1"/>
            </a:solidFill>
            <a:latin typeface="Arial Black" panose="020B0A04020102020204" pitchFamily="34" charset="0"/>
          </a:endParaRPr>
        </a:p>
      </dgm:t>
    </dgm:pt>
    <dgm:pt modelId="{20C3A2CC-D5ED-41A6-9738-84C962DD5674}" type="parTrans" cxnId="{14C2CE7E-9688-4A40-962F-C6C2619BDD00}">
      <dgm:prSet/>
      <dgm:spPr/>
      <dgm:t>
        <a:bodyPr/>
        <a:lstStyle/>
        <a:p>
          <a:endParaRPr lang="ru-RU"/>
        </a:p>
      </dgm:t>
    </dgm:pt>
    <dgm:pt modelId="{341AD8CA-BE64-4B29-9288-EEE135C36E31}" type="sibTrans" cxnId="{14C2CE7E-9688-4A40-962F-C6C2619BDD00}">
      <dgm:prSet/>
      <dgm:spPr/>
      <dgm:t>
        <a:bodyPr/>
        <a:lstStyle/>
        <a:p>
          <a:endParaRPr lang="ru-RU"/>
        </a:p>
      </dgm:t>
    </dgm:pt>
    <dgm:pt modelId="{23545DC2-CC34-4C99-82DD-83C9FC1B7EDD}">
      <dgm:prSet/>
      <dgm:spPr/>
      <dgm:t>
        <a:bodyPr/>
        <a:lstStyle/>
        <a:p>
          <a:r>
            <a:rPr lang="ru-RU" dirty="0" smtClean="0">
              <a:solidFill>
                <a:schemeClr val="tx1"/>
              </a:solidFill>
              <a:latin typeface="Arial Black" panose="020B0A04020102020204" pitchFamily="34" charset="0"/>
            </a:rPr>
            <a:t>Литература</a:t>
          </a:r>
          <a:endParaRPr lang="ru-RU" dirty="0">
            <a:solidFill>
              <a:schemeClr val="tx1"/>
            </a:solidFill>
            <a:latin typeface="Arial Black" panose="020B0A04020102020204" pitchFamily="34" charset="0"/>
          </a:endParaRPr>
        </a:p>
      </dgm:t>
    </dgm:pt>
    <dgm:pt modelId="{FE47A01C-9813-4D3C-8C96-1BD12A34CCA9}" type="parTrans" cxnId="{F7E9242A-11D4-4770-BE0A-3E9A8854715C}">
      <dgm:prSet/>
      <dgm:spPr/>
      <dgm:t>
        <a:bodyPr/>
        <a:lstStyle/>
        <a:p>
          <a:endParaRPr lang="ru-RU"/>
        </a:p>
      </dgm:t>
    </dgm:pt>
    <dgm:pt modelId="{6AD9BFE9-3D13-4F5A-AFD0-003B79873003}" type="sibTrans" cxnId="{F7E9242A-11D4-4770-BE0A-3E9A8854715C}">
      <dgm:prSet/>
      <dgm:spPr/>
      <dgm:t>
        <a:bodyPr/>
        <a:lstStyle/>
        <a:p>
          <a:endParaRPr lang="ru-RU"/>
        </a:p>
      </dgm:t>
    </dgm:pt>
    <dgm:pt modelId="{304CF2E9-EAC5-4443-BFCF-198EF4600AB0}">
      <dgm:prSet/>
      <dgm:spPr/>
      <dgm:t>
        <a:bodyPr/>
        <a:lstStyle/>
        <a:p>
          <a:r>
            <a:rPr lang="ru-RU" dirty="0" smtClean="0">
              <a:solidFill>
                <a:schemeClr val="tx1"/>
              </a:solidFill>
              <a:latin typeface="Arial Black" panose="020B0A04020102020204" pitchFamily="34" charset="0"/>
            </a:rPr>
            <a:t>Обществознание</a:t>
          </a:r>
          <a:endParaRPr lang="ru-RU" dirty="0">
            <a:solidFill>
              <a:schemeClr val="tx1"/>
            </a:solidFill>
            <a:latin typeface="Arial Black" panose="020B0A04020102020204" pitchFamily="34" charset="0"/>
          </a:endParaRPr>
        </a:p>
      </dgm:t>
    </dgm:pt>
    <dgm:pt modelId="{2B2F419D-09E4-46A6-9591-FABE975B1D2A}" type="parTrans" cxnId="{098DB66C-28B6-4B05-8CA2-2038DA38BFA3}">
      <dgm:prSet/>
      <dgm:spPr/>
      <dgm:t>
        <a:bodyPr/>
        <a:lstStyle/>
        <a:p>
          <a:endParaRPr lang="ru-RU"/>
        </a:p>
      </dgm:t>
    </dgm:pt>
    <dgm:pt modelId="{B9076A2E-D9E2-4FAB-BCB5-0F0847E88350}" type="sibTrans" cxnId="{098DB66C-28B6-4B05-8CA2-2038DA38BFA3}">
      <dgm:prSet/>
      <dgm:spPr/>
      <dgm:t>
        <a:bodyPr/>
        <a:lstStyle/>
        <a:p>
          <a:endParaRPr lang="ru-RU"/>
        </a:p>
      </dgm:t>
    </dgm:pt>
    <dgm:pt modelId="{53CF2957-A442-4F42-9A1C-AB0E5D54C4EA}">
      <dgm:prSet/>
      <dgm:spPr/>
      <dgm:t>
        <a:bodyPr/>
        <a:lstStyle/>
        <a:p>
          <a:r>
            <a:rPr lang="ru-RU" dirty="0" smtClean="0">
              <a:solidFill>
                <a:schemeClr val="tx1"/>
              </a:solidFill>
              <a:latin typeface="Arial Black" panose="020B0A04020102020204" pitchFamily="34" charset="0"/>
            </a:rPr>
            <a:t>Физика</a:t>
          </a:r>
          <a:endParaRPr lang="ru-RU" dirty="0">
            <a:solidFill>
              <a:schemeClr val="tx1"/>
            </a:solidFill>
            <a:latin typeface="Arial Black" panose="020B0A04020102020204" pitchFamily="34" charset="0"/>
          </a:endParaRPr>
        </a:p>
      </dgm:t>
    </dgm:pt>
    <dgm:pt modelId="{3DBA16D9-DE4A-40B6-B2FF-02B1E66E8EEE}" type="parTrans" cxnId="{D479014E-43F1-4DE8-B1DF-5A6B981D06D5}">
      <dgm:prSet/>
      <dgm:spPr/>
      <dgm:t>
        <a:bodyPr/>
        <a:lstStyle/>
        <a:p>
          <a:endParaRPr lang="ru-RU"/>
        </a:p>
      </dgm:t>
    </dgm:pt>
    <dgm:pt modelId="{904682D3-3D4E-4044-A0E0-C875E3E60C25}" type="sibTrans" cxnId="{D479014E-43F1-4DE8-B1DF-5A6B981D06D5}">
      <dgm:prSet/>
      <dgm:spPr/>
      <dgm:t>
        <a:bodyPr/>
        <a:lstStyle/>
        <a:p>
          <a:endParaRPr lang="ru-RU"/>
        </a:p>
      </dgm:t>
    </dgm:pt>
    <dgm:pt modelId="{C712BE9F-8DF9-4485-9824-896BE586E954}">
      <dgm:prSet/>
      <dgm:spPr/>
      <dgm:t>
        <a:bodyPr/>
        <a:lstStyle/>
        <a:p>
          <a:r>
            <a:rPr lang="ru-RU" dirty="0" smtClean="0">
              <a:solidFill>
                <a:schemeClr val="tx1"/>
              </a:solidFill>
              <a:latin typeface="Arial Black" panose="020B0A04020102020204" pitchFamily="34" charset="0"/>
            </a:rPr>
            <a:t>Информатика</a:t>
          </a:r>
          <a:endParaRPr lang="ru-RU" dirty="0">
            <a:solidFill>
              <a:schemeClr val="tx1"/>
            </a:solidFill>
            <a:latin typeface="Arial Black" panose="020B0A04020102020204" pitchFamily="34" charset="0"/>
          </a:endParaRPr>
        </a:p>
      </dgm:t>
    </dgm:pt>
    <dgm:pt modelId="{D3517AE3-D6F1-48EA-B0F7-99578C8C88CC}" type="parTrans" cxnId="{FB64DB5D-34A8-41DA-B324-E451CD5AE2C6}">
      <dgm:prSet/>
      <dgm:spPr/>
      <dgm:t>
        <a:bodyPr/>
        <a:lstStyle/>
        <a:p>
          <a:endParaRPr lang="ru-RU"/>
        </a:p>
      </dgm:t>
    </dgm:pt>
    <dgm:pt modelId="{57D5789A-9FD7-48EC-A75F-21C70B424BEB}" type="sibTrans" cxnId="{FB64DB5D-34A8-41DA-B324-E451CD5AE2C6}">
      <dgm:prSet/>
      <dgm:spPr/>
      <dgm:t>
        <a:bodyPr/>
        <a:lstStyle/>
        <a:p>
          <a:endParaRPr lang="ru-RU"/>
        </a:p>
      </dgm:t>
    </dgm:pt>
    <dgm:pt modelId="{7D93869D-3913-4593-9CFB-0670F5332BEC}">
      <dgm:prSet/>
      <dgm:spPr/>
      <dgm:t>
        <a:bodyPr/>
        <a:lstStyle/>
        <a:p>
          <a:r>
            <a:rPr lang="ru-RU" dirty="0" smtClean="0">
              <a:solidFill>
                <a:schemeClr val="tx1"/>
              </a:solidFill>
              <a:latin typeface="Arial Black" panose="020B0A04020102020204" pitchFamily="34" charset="0"/>
            </a:rPr>
            <a:t>Химия</a:t>
          </a:r>
          <a:endParaRPr lang="ru-RU" dirty="0">
            <a:solidFill>
              <a:schemeClr val="tx1"/>
            </a:solidFill>
            <a:latin typeface="Arial Black" panose="020B0A04020102020204" pitchFamily="34" charset="0"/>
          </a:endParaRPr>
        </a:p>
      </dgm:t>
    </dgm:pt>
    <dgm:pt modelId="{A48B85D2-D7EB-47FC-802C-986131F4525F}" type="parTrans" cxnId="{9A61AF8C-2A54-4F94-B381-4C9411B714FE}">
      <dgm:prSet/>
      <dgm:spPr/>
      <dgm:t>
        <a:bodyPr/>
        <a:lstStyle/>
        <a:p>
          <a:endParaRPr lang="ru-RU"/>
        </a:p>
      </dgm:t>
    </dgm:pt>
    <dgm:pt modelId="{C02EE349-4907-4599-84D8-AFFC3F4EBAE8}" type="sibTrans" cxnId="{9A61AF8C-2A54-4F94-B381-4C9411B714FE}">
      <dgm:prSet/>
      <dgm:spPr/>
      <dgm:t>
        <a:bodyPr/>
        <a:lstStyle/>
        <a:p>
          <a:endParaRPr lang="ru-RU"/>
        </a:p>
      </dgm:t>
    </dgm:pt>
    <dgm:pt modelId="{C8174A95-BEC9-4999-9948-531ECA2A853F}" type="pres">
      <dgm:prSet presAssocID="{57FC06FF-96B6-4652-A0B2-1E7534B6FDBE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714F9EC-6FAC-4566-A9D2-8086E2D99D83}" type="pres">
      <dgm:prSet presAssocID="{157249AA-B27A-4C9A-8DA0-736B1EAADE05}" presName="compNode" presStyleCnt="0"/>
      <dgm:spPr/>
    </dgm:pt>
    <dgm:pt modelId="{DD9C4853-039B-4BF7-8C8F-E5E708537BD0}" type="pres">
      <dgm:prSet presAssocID="{157249AA-B27A-4C9A-8DA0-736B1EAADE05}" presName="aNode" presStyleLbl="bgShp" presStyleIdx="0" presStyleCnt="3"/>
      <dgm:spPr/>
      <dgm:t>
        <a:bodyPr/>
        <a:lstStyle/>
        <a:p>
          <a:endParaRPr lang="ru-RU"/>
        </a:p>
      </dgm:t>
    </dgm:pt>
    <dgm:pt modelId="{869C5E0D-8FD5-411D-8CC9-1A3499A23F82}" type="pres">
      <dgm:prSet presAssocID="{157249AA-B27A-4C9A-8DA0-736B1EAADE05}" presName="textNode" presStyleLbl="bgShp" presStyleIdx="0" presStyleCnt="3"/>
      <dgm:spPr/>
      <dgm:t>
        <a:bodyPr/>
        <a:lstStyle/>
        <a:p>
          <a:endParaRPr lang="ru-RU"/>
        </a:p>
      </dgm:t>
    </dgm:pt>
    <dgm:pt modelId="{DD030E6F-1F4D-491D-BCA4-509BBCBA9E8D}" type="pres">
      <dgm:prSet presAssocID="{157249AA-B27A-4C9A-8DA0-736B1EAADE05}" presName="compChildNode" presStyleCnt="0"/>
      <dgm:spPr/>
    </dgm:pt>
    <dgm:pt modelId="{70621E70-9EEC-4F80-A569-93A206CBF11E}" type="pres">
      <dgm:prSet presAssocID="{157249AA-B27A-4C9A-8DA0-736B1EAADE05}" presName="theInnerList" presStyleCnt="0"/>
      <dgm:spPr/>
    </dgm:pt>
    <dgm:pt modelId="{C32252B2-0B48-4C32-8EC8-1FB26F347B6F}" type="pres">
      <dgm:prSet presAssocID="{1914DF95-94A3-4C25-A50C-077998BCAD36}" presName="childNode" presStyleLbl="node1" presStyleIdx="0" presStyleCnt="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8F983BD-7C91-4F3D-AA84-FDC25B89456A}" type="pres">
      <dgm:prSet presAssocID="{1914DF95-94A3-4C25-A50C-077998BCAD36}" presName="aSpace2" presStyleCnt="0"/>
      <dgm:spPr/>
    </dgm:pt>
    <dgm:pt modelId="{7DBBE1E4-B6B1-49A9-95A0-145A564C212F}" type="pres">
      <dgm:prSet presAssocID="{612FBFCE-BE42-440E-B238-9E1B3A9C2F64}" presName="childNode" presStyleLbl="node1" presStyleIdx="1" presStyleCnt="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A8FF04-0BF2-4F1A-977D-C7AA69B27481}" type="pres">
      <dgm:prSet presAssocID="{157249AA-B27A-4C9A-8DA0-736B1EAADE05}" presName="aSpace" presStyleCnt="0"/>
      <dgm:spPr/>
    </dgm:pt>
    <dgm:pt modelId="{84D9DA9C-8AE3-4022-B39A-23E0B94A5A51}" type="pres">
      <dgm:prSet presAssocID="{37F40447-7F4C-4EBC-8480-30D910EE6E28}" presName="compNode" presStyleCnt="0"/>
      <dgm:spPr/>
    </dgm:pt>
    <dgm:pt modelId="{952AD25C-082F-493E-94E0-B75030743B71}" type="pres">
      <dgm:prSet presAssocID="{37F40447-7F4C-4EBC-8480-30D910EE6E28}" presName="aNode" presStyleLbl="bgShp" presStyleIdx="1" presStyleCnt="3"/>
      <dgm:spPr/>
      <dgm:t>
        <a:bodyPr/>
        <a:lstStyle/>
        <a:p>
          <a:endParaRPr lang="ru-RU"/>
        </a:p>
      </dgm:t>
    </dgm:pt>
    <dgm:pt modelId="{780FE135-6335-4B68-95DE-F4D7C9E85987}" type="pres">
      <dgm:prSet presAssocID="{37F40447-7F4C-4EBC-8480-30D910EE6E28}" presName="textNode" presStyleLbl="bgShp" presStyleIdx="1" presStyleCnt="3"/>
      <dgm:spPr/>
      <dgm:t>
        <a:bodyPr/>
        <a:lstStyle/>
        <a:p>
          <a:endParaRPr lang="ru-RU"/>
        </a:p>
      </dgm:t>
    </dgm:pt>
    <dgm:pt modelId="{8355DFCD-1E19-4C01-83D7-1AADEB626F53}" type="pres">
      <dgm:prSet presAssocID="{37F40447-7F4C-4EBC-8480-30D910EE6E28}" presName="compChildNode" presStyleCnt="0"/>
      <dgm:spPr/>
    </dgm:pt>
    <dgm:pt modelId="{81F189B4-2CB3-4F50-94D1-8F7E7DA2C764}" type="pres">
      <dgm:prSet presAssocID="{37F40447-7F4C-4EBC-8480-30D910EE6E28}" presName="theInnerList" presStyleCnt="0"/>
      <dgm:spPr/>
    </dgm:pt>
    <dgm:pt modelId="{F8088C43-206E-4DEE-983E-9C6837979DF2}" type="pres">
      <dgm:prSet presAssocID="{AB0D1C93-45D0-4929-A227-A4878D344956}" presName="childNode" presStyleLbl="node1" presStyleIdx="2" presStyleCnt="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0EB717F-67AE-42C2-885F-D63F7FB90509}" type="pres">
      <dgm:prSet presAssocID="{AB0D1C93-45D0-4929-A227-A4878D344956}" presName="aSpace2" presStyleCnt="0"/>
      <dgm:spPr/>
    </dgm:pt>
    <dgm:pt modelId="{4A6CDD8F-2531-427C-8AE7-314A3CC04FCC}" type="pres">
      <dgm:prSet presAssocID="{23545DC2-CC34-4C99-82DD-83C9FC1B7EDD}" presName="childNode" presStyleLbl="node1" presStyleIdx="3" presStyleCnt="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9CDA4EE-6D22-4C9A-88BA-D569D8BAE8D9}" type="pres">
      <dgm:prSet presAssocID="{23545DC2-CC34-4C99-82DD-83C9FC1B7EDD}" presName="aSpace2" presStyleCnt="0"/>
      <dgm:spPr/>
    </dgm:pt>
    <dgm:pt modelId="{76A4973A-2FFC-4B70-B96F-0B3A896CE69C}" type="pres">
      <dgm:prSet presAssocID="{304CF2E9-EAC5-4443-BFCF-198EF4600AB0}" presName="childNode" presStyleLbl="node1" presStyleIdx="4" presStyleCnt="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6B1E5AF-D456-49A9-9EDC-7A6DA58CF151}" type="pres">
      <dgm:prSet presAssocID="{304CF2E9-EAC5-4443-BFCF-198EF4600AB0}" presName="aSpace2" presStyleCnt="0"/>
      <dgm:spPr/>
    </dgm:pt>
    <dgm:pt modelId="{2F6FFE4B-61D9-4F29-BF0B-F804EAFD514F}" type="pres">
      <dgm:prSet presAssocID="{BDBCCC99-1770-4028-A43E-B1FF5213F0BF}" presName="childNode" presStyleLbl="node1" presStyleIdx="5" presStyleCnt="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440E9DC-E988-4029-8300-958CA574B72C}" type="pres">
      <dgm:prSet presAssocID="{37F40447-7F4C-4EBC-8480-30D910EE6E28}" presName="aSpace" presStyleCnt="0"/>
      <dgm:spPr/>
    </dgm:pt>
    <dgm:pt modelId="{9AA02612-2C31-48FC-89AE-7F852A725486}" type="pres">
      <dgm:prSet presAssocID="{D7A4B5EB-5449-45B6-B374-A0C6FDA438ED}" presName="compNode" presStyleCnt="0"/>
      <dgm:spPr/>
    </dgm:pt>
    <dgm:pt modelId="{3A3C724C-2FF7-4155-A840-3DA5D8C4FDB4}" type="pres">
      <dgm:prSet presAssocID="{D7A4B5EB-5449-45B6-B374-A0C6FDA438ED}" presName="aNode" presStyleLbl="bgShp" presStyleIdx="2" presStyleCnt="3"/>
      <dgm:spPr/>
      <dgm:t>
        <a:bodyPr/>
        <a:lstStyle/>
        <a:p>
          <a:endParaRPr lang="ru-RU"/>
        </a:p>
      </dgm:t>
    </dgm:pt>
    <dgm:pt modelId="{62C32C32-80CB-4851-BB81-02488E7F856F}" type="pres">
      <dgm:prSet presAssocID="{D7A4B5EB-5449-45B6-B374-A0C6FDA438ED}" presName="textNode" presStyleLbl="bgShp" presStyleIdx="2" presStyleCnt="3"/>
      <dgm:spPr/>
      <dgm:t>
        <a:bodyPr/>
        <a:lstStyle/>
        <a:p>
          <a:endParaRPr lang="ru-RU"/>
        </a:p>
      </dgm:t>
    </dgm:pt>
    <dgm:pt modelId="{2ABCBA7A-3832-40B8-9944-D503E616F48E}" type="pres">
      <dgm:prSet presAssocID="{D7A4B5EB-5449-45B6-B374-A0C6FDA438ED}" presName="compChildNode" presStyleCnt="0"/>
      <dgm:spPr/>
    </dgm:pt>
    <dgm:pt modelId="{EB20E5DC-6D7F-4CB5-B72C-F2F63975174E}" type="pres">
      <dgm:prSet presAssocID="{D7A4B5EB-5449-45B6-B374-A0C6FDA438ED}" presName="theInnerList" presStyleCnt="0"/>
      <dgm:spPr/>
    </dgm:pt>
    <dgm:pt modelId="{97D79402-6556-452D-A9ED-2C9644F18426}" type="pres">
      <dgm:prSet presAssocID="{C0B30837-4453-4869-969D-90E91CCCD719}" presName="childNode" presStyleLbl="node1" presStyleIdx="6" presStyleCnt="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A0B1A8-34DD-49F6-8E04-EF2A3929783A}" type="pres">
      <dgm:prSet presAssocID="{C0B30837-4453-4869-969D-90E91CCCD719}" presName="aSpace2" presStyleCnt="0"/>
      <dgm:spPr/>
    </dgm:pt>
    <dgm:pt modelId="{71597D9E-689D-43BD-BB01-D5C4CB1C24C9}" type="pres">
      <dgm:prSet presAssocID="{E0851D0C-9ABC-47C3-84A3-3DC75A353601}" presName="childNode" presStyleLbl="node1" presStyleIdx="7" presStyleCnt="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D888A0-1616-4520-BE50-6833DDE58D60}" type="pres">
      <dgm:prSet presAssocID="{E0851D0C-9ABC-47C3-84A3-3DC75A353601}" presName="aSpace2" presStyleCnt="0"/>
      <dgm:spPr/>
    </dgm:pt>
    <dgm:pt modelId="{1EDFE6A8-5FBB-445C-A36A-E5E0E91D5588}" type="pres">
      <dgm:prSet presAssocID="{53CF2957-A442-4F42-9A1C-AB0E5D54C4EA}" presName="childNode" presStyleLbl="node1" presStyleIdx="8" presStyleCnt="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76186B5-5E9D-4BDA-B929-FF91CE2F184B}" type="pres">
      <dgm:prSet presAssocID="{53CF2957-A442-4F42-9A1C-AB0E5D54C4EA}" presName="aSpace2" presStyleCnt="0"/>
      <dgm:spPr/>
    </dgm:pt>
    <dgm:pt modelId="{CBBE9EE7-0121-4755-BD53-6A015A8ECEB6}" type="pres">
      <dgm:prSet presAssocID="{C712BE9F-8DF9-4485-9824-896BE586E954}" presName="childNode" presStyleLbl="node1" presStyleIdx="9" presStyleCnt="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9BCD2A-CA52-41CD-8005-6714F0DF3F53}" type="pres">
      <dgm:prSet presAssocID="{C712BE9F-8DF9-4485-9824-896BE586E954}" presName="aSpace2" presStyleCnt="0"/>
      <dgm:spPr/>
    </dgm:pt>
    <dgm:pt modelId="{F0841C39-165B-4746-8161-C3D200F747CB}" type="pres">
      <dgm:prSet presAssocID="{7D93869D-3913-4593-9CFB-0670F5332BEC}" presName="childNode" presStyleLbl="node1" presStyleIdx="10" presStyleCnt="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6E9EF0F-E0E5-4D03-8978-E6A25E8EE75B}" type="presOf" srcId="{1914DF95-94A3-4C25-A50C-077998BCAD36}" destId="{C32252B2-0B48-4C32-8EC8-1FB26F347B6F}" srcOrd="0" destOrd="0" presId="urn:microsoft.com/office/officeart/2005/8/layout/lProcess2"/>
    <dgm:cxn modelId="{E8807F24-6DB9-4B9A-AEFD-D0548AA78434}" srcId="{57FC06FF-96B6-4652-A0B2-1E7534B6FDBE}" destId="{37F40447-7F4C-4EBC-8480-30D910EE6E28}" srcOrd="1" destOrd="0" parTransId="{024F0A23-9033-414F-BC81-428212460B71}" sibTransId="{F5E76E9E-3A83-441C-B734-E76C9D89AC33}"/>
    <dgm:cxn modelId="{3C50FA97-6CDC-4D23-ADED-3613E0BA41B1}" type="presOf" srcId="{53CF2957-A442-4F42-9A1C-AB0E5D54C4EA}" destId="{1EDFE6A8-5FBB-445C-A36A-E5E0E91D5588}" srcOrd="0" destOrd="0" presId="urn:microsoft.com/office/officeart/2005/8/layout/lProcess2"/>
    <dgm:cxn modelId="{63A88CEC-859C-4AE3-BD65-3D48092B0E3F}" type="presOf" srcId="{BDBCCC99-1770-4028-A43E-B1FF5213F0BF}" destId="{2F6FFE4B-61D9-4F29-BF0B-F804EAFD514F}" srcOrd="0" destOrd="0" presId="urn:microsoft.com/office/officeart/2005/8/layout/lProcess2"/>
    <dgm:cxn modelId="{76308734-5F5E-4FE1-9D4C-DA650F3B29C1}" type="presOf" srcId="{7D93869D-3913-4593-9CFB-0670F5332BEC}" destId="{F0841C39-165B-4746-8161-C3D200F747CB}" srcOrd="0" destOrd="0" presId="urn:microsoft.com/office/officeart/2005/8/layout/lProcess2"/>
    <dgm:cxn modelId="{24C6C8A3-EF6C-4776-BE83-D10DDA8E3860}" srcId="{37F40447-7F4C-4EBC-8480-30D910EE6E28}" destId="{AB0D1C93-45D0-4929-A227-A4878D344956}" srcOrd="0" destOrd="0" parTransId="{0A90A293-E8E4-4D6D-8BFC-ECD25753C4BD}" sibTransId="{B227A296-C157-47F4-88C3-D84CACF5BEA0}"/>
    <dgm:cxn modelId="{F7E9242A-11D4-4770-BE0A-3E9A8854715C}" srcId="{37F40447-7F4C-4EBC-8480-30D910EE6E28}" destId="{23545DC2-CC34-4C99-82DD-83C9FC1B7EDD}" srcOrd="1" destOrd="0" parTransId="{FE47A01C-9813-4D3C-8C96-1BD12A34CCA9}" sibTransId="{6AD9BFE9-3D13-4F5A-AFD0-003B79873003}"/>
    <dgm:cxn modelId="{19D6E38F-E009-4A27-8812-11725A62A322}" srcId="{157249AA-B27A-4C9A-8DA0-736B1EAADE05}" destId="{612FBFCE-BE42-440E-B238-9E1B3A9C2F64}" srcOrd="1" destOrd="0" parTransId="{3D97AEFC-2A07-4459-9FBB-4AD7E1C4E83E}" sibTransId="{04FF01A3-1AF9-4658-BA9F-AC6699B5D03F}"/>
    <dgm:cxn modelId="{8F89F2D8-FCC2-41A2-B2BC-B372E5342D78}" type="presOf" srcId="{37F40447-7F4C-4EBC-8480-30D910EE6E28}" destId="{952AD25C-082F-493E-94E0-B75030743B71}" srcOrd="0" destOrd="0" presId="urn:microsoft.com/office/officeart/2005/8/layout/lProcess2"/>
    <dgm:cxn modelId="{3604B6B8-A27F-426E-99ED-08E67AC10FB8}" type="presOf" srcId="{304CF2E9-EAC5-4443-BFCF-198EF4600AB0}" destId="{76A4973A-2FFC-4B70-B96F-0B3A896CE69C}" srcOrd="0" destOrd="0" presId="urn:microsoft.com/office/officeart/2005/8/layout/lProcess2"/>
    <dgm:cxn modelId="{A8186E3B-56BB-46AE-A45F-76730CF2C7E0}" type="presOf" srcId="{D7A4B5EB-5449-45B6-B374-A0C6FDA438ED}" destId="{3A3C724C-2FF7-4155-A840-3DA5D8C4FDB4}" srcOrd="0" destOrd="0" presId="urn:microsoft.com/office/officeart/2005/8/layout/lProcess2"/>
    <dgm:cxn modelId="{AE6D44E8-DC01-4A1C-8D5B-ED285E9A5560}" srcId="{157249AA-B27A-4C9A-8DA0-736B1EAADE05}" destId="{1914DF95-94A3-4C25-A50C-077998BCAD36}" srcOrd="0" destOrd="0" parTransId="{B8FBE280-D087-46CA-848D-996185CABCE5}" sibTransId="{CED13022-7C28-46A6-8A57-9394DDD0B61D}"/>
    <dgm:cxn modelId="{F0A83B4D-17C4-46E5-B775-FF9CBA4DAD05}" type="presOf" srcId="{E0851D0C-9ABC-47C3-84A3-3DC75A353601}" destId="{71597D9E-689D-43BD-BB01-D5C4CB1C24C9}" srcOrd="0" destOrd="0" presId="urn:microsoft.com/office/officeart/2005/8/layout/lProcess2"/>
    <dgm:cxn modelId="{D479014E-43F1-4DE8-B1DF-5A6B981D06D5}" srcId="{D7A4B5EB-5449-45B6-B374-A0C6FDA438ED}" destId="{53CF2957-A442-4F42-9A1C-AB0E5D54C4EA}" srcOrd="2" destOrd="0" parTransId="{3DBA16D9-DE4A-40B6-B2FF-02B1E66E8EEE}" sibTransId="{904682D3-3D4E-4044-A0E0-C875E3E60C25}"/>
    <dgm:cxn modelId="{664B44AC-F7C5-492D-BDE8-3F4E374E1B2E}" type="presOf" srcId="{157249AA-B27A-4C9A-8DA0-736B1EAADE05}" destId="{869C5E0D-8FD5-411D-8CC9-1A3499A23F82}" srcOrd="1" destOrd="0" presId="urn:microsoft.com/office/officeart/2005/8/layout/lProcess2"/>
    <dgm:cxn modelId="{A59F52BE-89E4-447B-8B71-C7286723DAAB}" type="presOf" srcId="{C712BE9F-8DF9-4485-9824-896BE586E954}" destId="{CBBE9EE7-0121-4755-BD53-6A015A8ECEB6}" srcOrd="0" destOrd="0" presId="urn:microsoft.com/office/officeart/2005/8/layout/lProcess2"/>
    <dgm:cxn modelId="{06D96FFA-CD09-42E9-B645-03CCB3934A99}" type="presOf" srcId="{157249AA-B27A-4C9A-8DA0-736B1EAADE05}" destId="{DD9C4853-039B-4BF7-8C8F-E5E708537BD0}" srcOrd="0" destOrd="0" presId="urn:microsoft.com/office/officeart/2005/8/layout/lProcess2"/>
    <dgm:cxn modelId="{97C17322-F26A-418E-90EC-DB0E7A9DA1AC}" type="presOf" srcId="{AB0D1C93-45D0-4929-A227-A4878D344956}" destId="{F8088C43-206E-4DEE-983E-9C6837979DF2}" srcOrd="0" destOrd="0" presId="urn:microsoft.com/office/officeart/2005/8/layout/lProcess2"/>
    <dgm:cxn modelId="{95BB89F3-B25A-4A88-B831-764A04D88695}" srcId="{D7A4B5EB-5449-45B6-B374-A0C6FDA438ED}" destId="{C0B30837-4453-4869-969D-90E91CCCD719}" srcOrd="0" destOrd="0" parTransId="{94A51F1E-9218-4AAA-AB1C-C331E12FE14E}" sibTransId="{4FCC02BF-C9C9-4354-BE4F-C33B4B3F9B71}"/>
    <dgm:cxn modelId="{14C2CE7E-9688-4A40-962F-C6C2619BDD00}" srcId="{D7A4B5EB-5449-45B6-B374-A0C6FDA438ED}" destId="{E0851D0C-9ABC-47C3-84A3-3DC75A353601}" srcOrd="1" destOrd="0" parTransId="{20C3A2CC-D5ED-41A6-9738-84C962DD5674}" sibTransId="{341AD8CA-BE64-4B29-9288-EEE135C36E31}"/>
    <dgm:cxn modelId="{9A61AF8C-2A54-4F94-B381-4C9411B714FE}" srcId="{D7A4B5EB-5449-45B6-B374-A0C6FDA438ED}" destId="{7D93869D-3913-4593-9CFB-0670F5332BEC}" srcOrd="4" destOrd="0" parTransId="{A48B85D2-D7EB-47FC-802C-986131F4525F}" sibTransId="{C02EE349-4907-4599-84D8-AFFC3F4EBAE8}"/>
    <dgm:cxn modelId="{098DB66C-28B6-4B05-8CA2-2038DA38BFA3}" srcId="{37F40447-7F4C-4EBC-8480-30D910EE6E28}" destId="{304CF2E9-EAC5-4443-BFCF-198EF4600AB0}" srcOrd="2" destOrd="0" parTransId="{2B2F419D-09E4-46A6-9591-FABE975B1D2A}" sibTransId="{B9076A2E-D9E2-4FAB-BCB5-0F0847E88350}"/>
    <dgm:cxn modelId="{89151843-9D93-46D4-9ABF-866D79E3CAD4}" type="presOf" srcId="{37F40447-7F4C-4EBC-8480-30D910EE6E28}" destId="{780FE135-6335-4B68-95DE-F4D7C9E85987}" srcOrd="1" destOrd="0" presId="urn:microsoft.com/office/officeart/2005/8/layout/lProcess2"/>
    <dgm:cxn modelId="{7548EB11-F00B-4910-9CF1-FE89FA15EF55}" srcId="{57FC06FF-96B6-4652-A0B2-1E7534B6FDBE}" destId="{157249AA-B27A-4C9A-8DA0-736B1EAADE05}" srcOrd="0" destOrd="0" parTransId="{442F2F27-B57E-4E39-9E93-EFE5927F2AA9}" sibTransId="{CF152AA5-6518-4690-9A2E-EF21AAEA2E78}"/>
    <dgm:cxn modelId="{B0F7FA76-CE62-41C0-82B3-E4D42994BB73}" type="presOf" srcId="{612FBFCE-BE42-440E-B238-9E1B3A9C2F64}" destId="{7DBBE1E4-B6B1-49A9-95A0-145A564C212F}" srcOrd="0" destOrd="0" presId="urn:microsoft.com/office/officeart/2005/8/layout/lProcess2"/>
    <dgm:cxn modelId="{C50BF91D-EB9E-418A-9D40-292EFE220A09}" srcId="{57FC06FF-96B6-4652-A0B2-1E7534B6FDBE}" destId="{D7A4B5EB-5449-45B6-B374-A0C6FDA438ED}" srcOrd="2" destOrd="0" parTransId="{23170DAA-85FB-46FF-A32F-131C692A5BEA}" sibTransId="{B9B43BD0-0D22-4EC1-8B35-39F53F123801}"/>
    <dgm:cxn modelId="{4B58F294-A4E6-42F0-98D7-8CF30FA6D8AF}" srcId="{37F40447-7F4C-4EBC-8480-30D910EE6E28}" destId="{BDBCCC99-1770-4028-A43E-B1FF5213F0BF}" srcOrd="3" destOrd="0" parTransId="{974864BB-39B1-4AD2-9CAE-A52107207BBD}" sibTransId="{3F76A8E8-FD7D-4ED2-8981-BA5BCA3E723C}"/>
    <dgm:cxn modelId="{EBEC1436-1ECF-4296-AA2D-A0DFD4326527}" type="presOf" srcId="{D7A4B5EB-5449-45B6-B374-A0C6FDA438ED}" destId="{62C32C32-80CB-4851-BB81-02488E7F856F}" srcOrd="1" destOrd="0" presId="urn:microsoft.com/office/officeart/2005/8/layout/lProcess2"/>
    <dgm:cxn modelId="{FB64DB5D-34A8-41DA-B324-E451CD5AE2C6}" srcId="{D7A4B5EB-5449-45B6-B374-A0C6FDA438ED}" destId="{C712BE9F-8DF9-4485-9824-896BE586E954}" srcOrd="3" destOrd="0" parTransId="{D3517AE3-D6F1-48EA-B0F7-99578C8C88CC}" sibTransId="{57D5789A-9FD7-48EC-A75F-21C70B424BEB}"/>
    <dgm:cxn modelId="{C3AE522B-05EE-4823-96D9-90C5D3914E3F}" type="presOf" srcId="{57FC06FF-96B6-4652-A0B2-1E7534B6FDBE}" destId="{C8174A95-BEC9-4999-9948-531ECA2A853F}" srcOrd="0" destOrd="0" presId="urn:microsoft.com/office/officeart/2005/8/layout/lProcess2"/>
    <dgm:cxn modelId="{537295B0-27C7-4E28-AFF8-30696FD95F0E}" type="presOf" srcId="{23545DC2-CC34-4C99-82DD-83C9FC1B7EDD}" destId="{4A6CDD8F-2531-427C-8AE7-314A3CC04FCC}" srcOrd="0" destOrd="0" presId="urn:microsoft.com/office/officeart/2005/8/layout/lProcess2"/>
    <dgm:cxn modelId="{52F8F1D0-4B92-4B95-9D12-9E5C74BFD24F}" type="presOf" srcId="{C0B30837-4453-4869-969D-90E91CCCD719}" destId="{97D79402-6556-452D-A9ED-2C9644F18426}" srcOrd="0" destOrd="0" presId="urn:microsoft.com/office/officeart/2005/8/layout/lProcess2"/>
    <dgm:cxn modelId="{A9E1DEFE-1A32-4EFE-8F89-155F04A787DB}" type="presParOf" srcId="{C8174A95-BEC9-4999-9948-531ECA2A853F}" destId="{F714F9EC-6FAC-4566-A9D2-8086E2D99D83}" srcOrd="0" destOrd="0" presId="urn:microsoft.com/office/officeart/2005/8/layout/lProcess2"/>
    <dgm:cxn modelId="{0815CFA6-CEA3-4565-BCE4-F019807DCA2C}" type="presParOf" srcId="{F714F9EC-6FAC-4566-A9D2-8086E2D99D83}" destId="{DD9C4853-039B-4BF7-8C8F-E5E708537BD0}" srcOrd="0" destOrd="0" presId="urn:microsoft.com/office/officeart/2005/8/layout/lProcess2"/>
    <dgm:cxn modelId="{B697DCF4-34F2-45AE-A61A-40D489E00E22}" type="presParOf" srcId="{F714F9EC-6FAC-4566-A9D2-8086E2D99D83}" destId="{869C5E0D-8FD5-411D-8CC9-1A3499A23F82}" srcOrd="1" destOrd="0" presId="urn:microsoft.com/office/officeart/2005/8/layout/lProcess2"/>
    <dgm:cxn modelId="{0B7EAA82-2A24-41D1-818D-0531F27D8036}" type="presParOf" srcId="{F714F9EC-6FAC-4566-A9D2-8086E2D99D83}" destId="{DD030E6F-1F4D-491D-BCA4-509BBCBA9E8D}" srcOrd="2" destOrd="0" presId="urn:microsoft.com/office/officeart/2005/8/layout/lProcess2"/>
    <dgm:cxn modelId="{A24DC870-0DDA-47E9-BB40-2F4263DBA9E4}" type="presParOf" srcId="{DD030E6F-1F4D-491D-BCA4-509BBCBA9E8D}" destId="{70621E70-9EEC-4F80-A569-93A206CBF11E}" srcOrd="0" destOrd="0" presId="urn:microsoft.com/office/officeart/2005/8/layout/lProcess2"/>
    <dgm:cxn modelId="{711B0E69-1F1A-459A-B17B-4A153D582115}" type="presParOf" srcId="{70621E70-9EEC-4F80-A569-93A206CBF11E}" destId="{C32252B2-0B48-4C32-8EC8-1FB26F347B6F}" srcOrd="0" destOrd="0" presId="urn:microsoft.com/office/officeart/2005/8/layout/lProcess2"/>
    <dgm:cxn modelId="{AA8A315D-175C-492A-AAFD-3BB558896A9F}" type="presParOf" srcId="{70621E70-9EEC-4F80-A569-93A206CBF11E}" destId="{58F983BD-7C91-4F3D-AA84-FDC25B89456A}" srcOrd="1" destOrd="0" presId="urn:microsoft.com/office/officeart/2005/8/layout/lProcess2"/>
    <dgm:cxn modelId="{8BBC6188-A11C-433C-81B0-897FA9C96ECD}" type="presParOf" srcId="{70621E70-9EEC-4F80-A569-93A206CBF11E}" destId="{7DBBE1E4-B6B1-49A9-95A0-145A564C212F}" srcOrd="2" destOrd="0" presId="urn:microsoft.com/office/officeart/2005/8/layout/lProcess2"/>
    <dgm:cxn modelId="{F0BE5A40-FD63-441E-B5F2-7EE2D58E9FF6}" type="presParOf" srcId="{C8174A95-BEC9-4999-9948-531ECA2A853F}" destId="{97A8FF04-0BF2-4F1A-977D-C7AA69B27481}" srcOrd="1" destOrd="0" presId="urn:microsoft.com/office/officeart/2005/8/layout/lProcess2"/>
    <dgm:cxn modelId="{F72FFCCD-B934-401C-B1C8-A427571A211F}" type="presParOf" srcId="{C8174A95-BEC9-4999-9948-531ECA2A853F}" destId="{84D9DA9C-8AE3-4022-B39A-23E0B94A5A51}" srcOrd="2" destOrd="0" presId="urn:microsoft.com/office/officeart/2005/8/layout/lProcess2"/>
    <dgm:cxn modelId="{51351665-456D-4B00-8111-42DEF6FA8672}" type="presParOf" srcId="{84D9DA9C-8AE3-4022-B39A-23E0B94A5A51}" destId="{952AD25C-082F-493E-94E0-B75030743B71}" srcOrd="0" destOrd="0" presId="urn:microsoft.com/office/officeart/2005/8/layout/lProcess2"/>
    <dgm:cxn modelId="{240D1890-FB4E-4DC0-B0D0-132728AA599A}" type="presParOf" srcId="{84D9DA9C-8AE3-4022-B39A-23E0B94A5A51}" destId="{780FE135-6335-4B68-95DE-F4D7C9E85987}" srcOrd="1" destOrd="0" presId="urn:microsoft.com/office/officeart/2005/8/layout/lProcess2"/>
    <dgm:cxn modelId="{51241DF9-7BC6-4DF0-AAE7-B7825995C584}" type="presParOf" srcId="{84D9DA9C-8AE3-4022-B39A-23E0B94A5A51}" destId="{8355DFCD-1E19-4C01-83D7-1AADEB626F53}" srcOrd="2" destOrd="0" presId="urn:microsoft.com/office/officeart/2005/8/layout/lProcess2"/>
    <dgm:cxn modelId="{497AADF1-E43B-4C35-A27F-CB77B93365AC}" type="presParOf" srcId="{8355DFCD-1E19-4C01-83D7-1AADEB626F53}" destId="{81F189B4-2CB3-4F50-94D1-8F7E7DA2C764}" srcOrd="0" destOrd="0" presId="urn:microsoft.com/office/officeart/2005/8/layout/lProcess2"/>
    <dgm:cxn modelId="{72FC284D-D5A6-4B46-88C8-0165A640E79C}" type="presParOf" srcId="{81F189B4-2CB3-4F50-94D1-8F7E7DA2C764}" destId="{F8088C43-206E-4DEE-983E-9C6837979DF2}" srcOrd="0" destOrd="0" presId="urn:microsoft.com/office/officeart/2005/8/layout/lProcess2"/>
    <dgm:cxn modelId="{737A4C52-54A5-4D92-92B0-463E1C86B0D2}" type="presParOf" srcId="{81F189B4-2CB3-4F50-94D1-8F7E7DA2C764}" destId="{F0EB717F-67AE-42C2-885F-D63F7FB90509}" srcOrd="1" destOrd="0" presId="urn:microsoft.com/office/officeart/2005/8/layout/lProcess2"/>
    <dgm:cxn modelId="{8FB6BF4F-5892-4304-B633-2966818AC270}" type="presParOf" srcId="{81F189B4-2CB3-4F50-94D1-8F7E7DA2C764}" destId="{4A6CDD8F-2531-427C-8AE7-314A3CC04FCC}" srcOrd="2" destOrd="0" presId="urn:microsoft.com/office/officeart/2005/8/layout/lProcess2"/>
    <dgm:cxn modelId="{E1EFE406-6168-4CAA-AEBF-A820BCCD7B9E}" type="presParOf" srcId="{81F189B4-2CB3-4F50-94D1-8F7E7DA2C764}" destId="{79CDA4EE-6D22-4C9A-88BA-D569D8BAE8D9}" srcOrd="3" destOrd="0" presId="urn:microsoft.com/office/officeart/2005/8/layout/lProcess2"/>
    <dgm:cxn modelId="{E16F8F3F-50E4-4F3A-ABFA-5F305CC18F58}" type="presParOf" srcId="{81F189B4-2CB3-4F50-94D1-8F7E7DA2C764}" destId="{76A4973A-2FFC-4B70-B96F-0B3A896CE69C}" srcOrd="4" destOrd="0" presId="urn:microsoft.com/office/officeart/2005/8/layout/lProcess2"/>
    <dgm:cxn modelId="{BFAA075C-FABD-468C-931D-0D059F7A6E59}" type="presParOf" srcId="{81F189B4-2CB3-4F50-94D1-8F7E7DA2C764}" destId="{76B1E5AF-D456-49A9-9EDC-7A6DA58CF151}" srcOrd="5" destOrd="0" presId="urn:microsoft.com/office/officeart/2005/8/layout/lProcess2"/>
    <dgm:cxn modelId="{2E99AC3D-D15E-402A-8D71-BDE35C71CDC8}" type="presParOf" srcId="{81F189B4-2CB3-4F50-94D1-8F7E7DA2C764}" destId="{2F6FFE4B-61D9-4F29-BF0B-F804EAFD514F}" srcOrd="6" destOrd="0" presId="urn:microsoft.com/office/officeart/2005/8/layout/lProcess2"/>
    <dgm:cxn modelId="{E67A180A-E874-4787-A745-CD0DA2D2926C}" type="presParOf" srcId="{C8174A95-BEC9-4999-9948-531ECA2A853F}" destId="{3440E9DC-E988-4029-8300-958CA574B72C}" srcOrd="3" destOrd="0" presId="urn:microsoft.com/office/officeart/2005/8/layout/lProcess2"/>
    <dgm:cxn modelId="{139A3359-4D81-424A-B50F-FA8CD447C126}" type="presParOf" srcId="{C8174A95-BEC9-4999-9948-531ECA2A853F}" destId="{9AA02612-2C31-48FC-89AE-7F852A725486}" srcOrd="4" destOrd="0" presId="urn:microsoft.com/office/officeart/2005/8/layout/lProcess2"/>
    <dgm:cxn modelId="{ABC87273-899A-40B7-99A4-9941B61619A1}" type="presParOf" srcId="{9AA02612-2C31-48FC-89AE-7F852A725486}" destId="{3A3C724C-2FF7-4155-A840-3DA5D8C4FDB4}" srcOrd="0" destOrd="0" presId="urn:microsoft.com/office/officeart/2005/8/layout/lProcess2"/>
    <dgm:cxn modelId="{6F26272C-E616-48AD-AB67-4179C94F5E13}" type="presParOf" srcId="{9AA02612-2C31-48FC-89AE-7F852A725486}" destId="{62C32C32-80CB-4851-BB81-02488E7F856F}" srcOrd="1" destOrd="0" presId="urn:microsoft.com/office/officeart/2005/8/layout/lProcess2"/>
    <dgm:cxn modelId="{F8BA7608-6E70-40E7-98A6-524B4135A79E}" type="presParOf" srcId="{9AA02612-2C31-48FC-89AE-7F852A725486}" destId="{2ABCBA7A-3832-40B8-9944-D503E616F48E}" srcOrd="2" destOrd="0" presId="urn:microsoft.com/office/officeart/2005/8/layout/lProcess2"/>
    <dgm:cxn modelId="{878FD111-922D-486B-9F3C-E03FDC835BB5}" type="presParOf" srcId="{2ABCBA7A-3832-40B8-9944-D503E616F48E}" destId="{EB20E5DC-6D7F-4CB5-B72C-F2F63975174E}" srcOrd="0" destOrd="0" presId="urn:microsoft.com/office/officeart/2005/8/layout/lProcess2"/>
    <dgm:cxn modelId="{BCAD2C87-4FC8-40D4-BC0C-EFAE69997D37}" type="presParOf" srcId="{EB20E5DC-6D7F-4CB5-B72C-F2F63975174E}" destId="{97D79402-6556-452D-A9ED-2C9644F18426}" srcOrd="0" destOrd="0" presId="urn:microsoft.com/office/officeart/2005/8/layout/lProcess2"/>
    <dgm:cxn modelId="{2CDCE393-6507-4B6F-BA6F-4DC6D3380256}" type="presParOf" srcId="{EB20E5DC-6D7F-4CB5-B72C-F2F63975174E}" destId="{A1A0B1A8-34DD-49F6-8E04-EF2A3929783A}" srcOrd="1" destOrd="0" presId="urn:microsoft.com/office/officeart/2005/8/layout/lProcess2"/>
    <dgm:cxn modelId="{9481E732-9969-4E79-94CD-C7448B63F998}" type="presParOf" srcId="{EB20E5DC-6D7F-4CB5-B72C-F2F63975174E}" destId="{71597D9E-689D-43BD-BB01-D5C4CB1C24C9}" srcOrd="2" destOrd="0" presId="urn:microsoft.com/office/officeart/2005/8/layout/lProcess2"/>
    <dgm:cxn modelId="{B2994631-4B86-41B4-AC11-8C144C36CF0B}" type="presParOf" srcId="{EB20E5DC-6D7F-4CB5-B72C-F2F63975174E}" destId="{49D888A0-1616-4520-BE50-6833DDE58D60}" srcOrd="3" destOrd="0" presId="urn:microsoft.com/office/officeart/2005/8/layout/lProcess2"/>
    <dgm:cxn modelId="{2033A8C3-EC2C-4DF4-A1F1-A0C191C2EE6A}" type="presParOf" srcId="{EB20E5DC-6D7F-4CB5-B72C-F2F63975174E}" destId="{1EDFE6A8-5FBB-445C-A36A-E5E0E91D5588}" srcOrd="4" destOrd="0" presId="urn:microsoft.com/office/officeart/2005/8/layout/lProcess2"/>
    <dgm:cxn modelId="{DDA94EAE-D4B1-4162-A4AE-9D79E037BD3D}" type="presParOf" srcId="{EB20E5DC-6D7F-4CB5-B72C-F2F63975174E}" destId="{876186B5-5E9D-4BDA-B929-FF91CE2F184B}" srcOrd="5" destOrd="0" presId="urn:microsoft.com/office/officeart/2005/8/layout/lProcess2"/>
    <dgm:cxn modelId="{8814BB4F-FC79-47E8-9106-6209F2001A06}" type="presParOf" srcId="{EB20E5DC-6D7F-4CB5-B72C-F2F63975174E}" destId="{CBBE9EE7-0121-4755-BD53-6A015A8ECEB6}" srcOrd="6" destOrd="0" presId="urn:microsoft.com/office/officeart/2005/8/layout/lProcess2"/>
    <dgm:cxn modelId="{29F39313-21BD-4668-8B4E-13B16DDBD3E6}" type="presParOf" srcId="{EB20E5DC-6D7F-4CB5-B72C-F2F63975174E}" destId="{D39BCD2A-CA52-41CD-8005-6714F0DF3F53}" srcOrd="7" destOrd="0" presId="urn:microsoft.com/office/officeart/2005/8/layout/lProcess2"/>
    <dgm:cxn modelId="{FEB43E8C-DD7C-4DDD-8AC0-B89EF78A4EB5}" type="presParOf" srcId="{EB20E5DC-6D7F-4CB5-B72C-F2F63975174E}" destId="{F0841C39-165B-4746-8161-C3D200F747CB}" srcOrd="8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2210243-96A1-43DD-BB04-276C0412E4F1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3864442-5BB7-44C3-8A9E-9F66886CA7E9}">
      <dgm:prSet phldrT="[Текст]" phldr="1"/>
      <dgm:spPr/>
      <dgm:t>
        <a:bodyPr/>
        <a:lstStyle/>
        <a:p>
          <a:endParaRPr lang="ru-RU" dirty="0"/>
        </a:p>
      </dgm:t>
    </dgm:pt>
    <dgm:pt modelId="{00207849-2B19-4C69-9182-6A2447AD4371}" type="parTrans" cxnId="{904B770D-91C4-41E4-A108-B50E4F603D54}">
      <dgm:prSet/>
      <dgm:spPr/>
      <dgm:t>
        <a:bodyPr/>
        <a:lstStyle/>
        <a:p>
          <a:endParaRPr lang="ru-RU"/>
        </a:p>
      </dgm:t>
    </dgm:pt>
    <dgm:pt modelId="{5D6BF50F-0165-48F8-B09C-49A65D197F57}" type="sibTrans" cxnId="{904B770D-91C4-41E4-A108-B50E4F603D54}">
      <dgm:prSet/>
      <dgm:spPr/>
      <dgm:t>
        <a:bodyPr/>
        <a:lstStyle/>
        <a:p>
          <a:endParaRPr lang="ru-RU"/>
        </a:p>
      </dgm:t>
    </dgm:pt>
    <dgm:pt modelId="{B6820341-E9A4-4F19-93F1-573DF26824E2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  <a:latin typeface="Arial Black" panose="020B0A04020102020204" pitchFamily="34" charset="0"/>
            </a:rPr>
            <a:t>Русский язык</a:t>
          </a:r>
          <a:endParaRPr lang="ru-RU" dirty="0">
            <a:solidFill>
              <a:schemeClr val="tx1"/>
            </a:solidFill>
            <a:latin typeface="Arial Black" panose="020B0A04020102020204" pitchFamily="34" charset="0"/>
          </a:endParaRPr>
        </a:p>
      </dgm:t>
    </dgm:pt>
    <dgm:pt modelId="{B00B5204-4E2D-450D-B13D-64C0EA66A542}" type="parTrans" cxnId="{6B9991F2-0A85-4C20-8845-FA45D8E75DE9}">
      <dgm:prSet/>
      <dgm:spPr/>
      <dgm:t>
        <a:bodyPr/>
        <a:lstStyle/>
        <a:p>
          <a:endParaRPr lang="ru-RU"/>
        </a:p>
      </dgm:t>
    </dgm:pt>
    <dgm:pt modelId="{1638FAF8-3F54-4E90-9A24-85C87004524A}" type="sibTrans" cxnId="{6B9991F2-0A85-4C20-8845-FA45D8E75DE9}">
      <dgm:prSet/>
      <dgm:spPr/>
      <dgm:t>
        <a:bodyPr/>
        <a:lstStyle/>
        <a:p>
          <a:endParaRPr lang="ru-RU"/>
        </a:p>
      </dgm:t>
    </dgm:pt>
    <dgm:pt modelId="{59EF10CE-55A5-4766-99CC-C071F5D0F5E4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  <a:latin typeface="Arial Black" panose="020B0A04020102020204" pitchFamily="34" charset="0"/>
            </a:rPr>
            <a:t>Математика</a:t>
          </a:r>
          <a:endParaRPr lang="ru-RU" dirty="0">
            <a:solidFill>
              <a:schemeClr val="tx1"/>
            </a:solidFill>
            <a:latin typeface="Arial Black" panose="020B0A04020102020204" pitchFamily="34" charset="0"/>
          </a:endParaRPr>
        </a:p>
      </dgm:t>
    </dgm:pt>
    <dgm:pt modelId="{D0B63B92-D50A-4FAD-8451-FC454265B7E4}" type="parTrans" cxnId="{6E4AFA9D-5C48-412A-A02B-BA0EC0772644}">
      <dgm:prSet/>
      <dgm:spPr/>
      <dgm:t>
        <a:bodyPr/>
        <a:lstStyle/>
        <a:p>
          <a:endParaRPr lang="ru-RU"/>
        </a:p>
      </dgm:t>
    </dgm:pt>
    <dgm:pt modelId="{80E35062-7459-45DD-87B2-1C3F6A8DC9E3}" type="sibTrans" cxnId="{6E4AFA9D-5C48-412A-A02B-BA0EC0772644}">
      <dgm:prSet/>
      <dgm:spPr/>
      <dgm:t>
        <a:bodyPr/>
        <a:lstStyle/>
        <a:p>
          <a:endParaRPr lang="ru-RU"/>
        </a:p>
      </dgm:t>
    </dgm:pt>
    <dgm:pt modelId="{7049FEBD-B3D6-44BF-8CB6-5E3EFBC67353}">
      <dgm:prSet phldrT="[Текст]"/>
      <dgm:spPr/>
      <dgm:t>
        <a:bodyPr/>
        <a:lstStyle/>
        <a:p>
          <a:r>
            <a:rPr lang="ru-RU" b="1" dirty="0" smtClean="0">
              <a:solidFill>
                <a:schemeClr val="accent2">
                  <a:lumMod val="50000"/>
                </a:schemeClr>
              </a:solidFill>
              <a:latin typeface="Arial Black" panose="020B0A04020102020204" pitchFamily="34" charset="0"/>
            </a:rPr>
            <a:t>2 предмета на основе случайного выбора (ГРУППА 2) </a:t>
          </a:r>
          <a:endParaRPr lang="ru-RU" b="1" dirty="0">
            <a:solidFill>
              <a:schemeClr val="accent2">
                <a:lumMod val="50000"/>
              </a:schemeClr>
            </a:solidFill>
            <a:latin typeface="Arial Black" panose="020B0A04020102020204" pitchFamily="34" charset="0"/>
          </a:endParaRPr>
        </a:p>
      </dgm:t>
    </dgm:pt>
    <dgm:pt modelId="{5DBA1FA4-5497-4AF9-B51B-9583AE673725}" type="parTrans" cxnId="{28132A79-FEFE-4DBD-90ED-B80F1F3D1D76}">
      <dgm:prSet/>
      <dgm:spPr/>
      <dgm:t>
        <a:bodyPr/>
        <a:lstStyle/>
        <a:p>
          <a:endParaRPr lang="ru-RU"/>
        </a:p>
      </dgm:t>
    </dgm:pt>
    <dgm:pt modelId="{5D0FA566-7855-4214-ABCD-46C02D66920E}" type="sibTrans" cxnId="{28132A79-FEFE-4DBD-90ED-B80F1F3D1D76}">
      <dgm:prSet/>
      <dgm:spPr/>
      <dgm:t>
        <a:bodyPr/>
        <a:lstStyle/>
        <a:p>
          <a:endParaRPr lang="ru-RU"/>
        </a:p>
      </dgm:t>
    </dgm:pt>
    <dgm:pt modelId="{3788E702-DC93-4210-AB24-67F6F3213C0B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  <a:latin typeface="Arial Black" panose="020B0A04020102020204" pitchFamily="34" charset="0"/>
            </a:rPr>
            <a:t>Литература</a:t>
          </a:r>
          <a:endParaRPr lang="ru-RU" dirty="0">
            <a:solidFill>
              <a:schemeClr val="tx1"/>
            </a:solidFill>
            <a:latin typeface="Arial Black" panose="020B0A04020102020204" pitchFamily="34" charset="0"/>
          </a:endParaRPr>
        </a:p>
      </dgm:t>
    </dgm:pt>
    <dgm:pt modelId="{201C6C1B-BCAE-4AAB-A8EA-3CB198BBE1CD}" type="parTrans" cxnId="{D64762FB-B32C-446D-9456-1D822A11F590}">
      <dgm:prSet/>
      <dgm:spPr/>
      <dgm:t>
        <a:bodyPr/>
        <a:lstStyle/>
        <a:p>
          <a:endParaRPr lang="ru-RU"/>
        </a:p>
      </dgm:t>
    </dgm:pt>
    <dgm:pt modelId="{52160E76-72AE-45C4-BEDD-5DADF8BBA9AC}" type="sibTrans" cxnId="{D64762FB-B32C-446D-9456-1D822A11F590}">
      <dgm:prSet/>
      <dgm:spPr/>
      <dgm:t>
        <a:bodyPr/>
        <a:lstStyle/>
        <a:p>
          <a:endParaRPr lang="ru-RU"/>
        </a:p>
      </dgm:t>
    </dgm:pt>
    <dgm:pt modelId="{47563C29-AD22-48E7-B70E-3C09F9BB74A3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  <a:latin typeface="Arial Black" panose="020B0A04020102020204" pitchFamily="34" charset="0"/>
            </a:rPr>
            <a:t>Английский язык</a:t>
          </a:r>
          <a:endParaRPr lang="ru-RU" dirty="0">
            <a:solidFill>
              <a:schemeClr val="tx1"/>
            </a:solidFill>
            <a:latin typeface="Arial Black" panose="020B0A04020102020204" pitchFamily="34" charset="0"/>
          </a:endParaRPr>
        </a:p>
      </dgm:t>
    </dgm:pt>
    <dgm:pt modelId="{B2226CD1-B9FA-4D11-AEA5-094D63E18DCC}" type="parTrans" cxnId="{34D7744D-494F-434B-BA4C-F2026B2BC87D}">
      <dgm:prSet/>
      <dgm:spPr/>
      <dgm:t>
        <a:bodyPr/>
        <a:lstStyle/>
        <a:p>
          <a:endParaRPr lang="ru-RU"/>
        </a:p>
      </dgm:t>
    </dgm:pt>
    <dgm:pt modelId="{28317499-D4E1-4B87-89B9-7AF5847E564A}" type="sibTrans" cxnId="{34D7744D-494F-434B-BA4C-F2026B2BC87D}">
      <dgm:prSet/>
      <dgm:spPr/>
      <dgm:t>
        <a:bodyPr/>
        <a:lstStyle/>
        <a:p>
          <a:endParaRPr lang="ru-RU"/>
        </a:p>
      </dgm:t>
    </dgm:pt>
    <dgm:pt modelId="{4381F943-A189-4DBC-AFD8-7B6A367567BF}">
      <dgm:prSet/>
      <dgm:spPr/>
      <dgm:t>
        <a:bodyPr/>
        <a:lstStyle/>
        <a:p>
          <a:r>
            <a:rPr lang="ru-RU" dirty="0" smtClean="0">
              <a:solidFill>
                <a:schemeClr val="tx1"/>
              </a:solidFill>
              <a:latin typeface="Arial Black" panose="020B0A04020102020204" pitchFamily="34" charset="0"/>
            </a:rPr>
            <a:t>История</a:t>
          </a:r>
          <a:endParaRPr lang="ru-RU" dirty="0">
            <a:solidFill>
              <a:schemeClr val="tx1"/>
            </a:solidFill>
            <a:latin typeface="Arial Black" panose="020B0A04020102020204" pitchFamily="34" charset="0"/>
          </a:endParaRPr>
        </a:p>
      </dgm:t>
    </dgm:pt>
    <dgm:pt modelId="{F92F12EC-8BD6-41F9-A119-34EBFAA81C10}" type="parTrans" cxnId="{C487B1DF-648F-4744-BF6E-5A372E16E584}">
      <dgm:prSet/>
      <dgm:spPr/>
      <dgm:t>
        <a:bodyPr/>
        <a:lstStyle/>
        <a:p>
          <a:endParaRPr lang="ru-RU"/>
        </a:p>
      </dgm:t>
    </dgm:pt>
    <dgm:pt modelId="{4B517B45-4FB9-4314-8264-0FF220805445}" type="sibTrans" cxnId="{C487B1DF-648F-4744-BF6E-5A372E16E584}">
      <dgm:prSet/>
      <dgm:spPr/>
      <dgm:t>
        <a:bodyPr/>
        <a:lstStyle/>
        <a:p>
          <a:endParaRPr lang="ru-RU"/>
        </a:p>
      </dgm:t>
    </dgm:pt>
    <dgm:pt modelId="{1488F53B-89C8-4B01-A95F-7AF6647D7241}">
      <dgm:prSet/>
      <dgm:spPr/>
      <dgm:t>
        <a:bodyPr/>
        <a:lstStyle/>
        <a:p>
          <a:r>
            <a:rPr lang="ru-RU" dirty="0" smtClean="0">
              <a:solidFill>
                <a:schemeClr val="tx1"/>
              </a:solidFill>
              <a:latin typeface="Arial Black" panose="020B0A04020102020204" pitchFamily="34" charset="0"/>
            </a:rPr>
            <a:t>Обществознание</a:t>
          </a:r>
          <a:endParaRPr lang="ru-RU" dirty="0">
            <a:solidFill>
              <a:schemeClr val="tx1"/>
            </a:solidFill>
            <a:latin typeface="Arial Black" panose="020B0A04020102020204" pitchFamily="34" charset="0"/>
          </a:endParaRPr>
        </a:p>
      </dgm:t>
    </dgm:pt>
    <dgm:pt modelId="{DC47758A-593B-4D33-910E-16C0FA0F97A3}" type="parTrans" cxnId="{82EA2AED-8250-4AD7-95CF-0764A2FE3D08}">
      <dgm:prSet/>
      <dgm:spPr/>
      <dgm:t>
        <a:bodyPr/>
        <a:lstStyle/>
        <a:p>
          <a:endParaRPr lang="ru-RU"/>
        </a:p>
      </dgm:t>
    </dgm:pt>
    <dgm:pt modelId="{2021A144-94E2-4431-B0AC-C9DA3FBD5DD9}" type="sibTrans" cxnId="{82EA2AED-8250-4AD7-95CF-0764A2FE3D08}">
      <dgm:prSet/>
      <dgm:spPr/>
      <dgm:t>
        <a:bodyPr/>
        <a:lstStyle/>
        <a:p>
          <a:endParaRPr lang="ru-RU"/>
        </a:p>
      </dgm:t>
    </dgm:pt>
    <dgm:pt modelId="{17DFAC5B-1164-45E4-AFC7-BCA4F68EC8C5}">
      <dgm:prSet/>
      <dgm:spPr/>
      <dgm:t>
        <a:bodyPr/>
        <a:lstStyle/>
        <a:p>
          <a:r>
            <a:rPr lang="ru-RU" dirty="0" smtClean="0">
              <a:solidFill>
                <a:schemeClr val="tx1"/>
              </a:solidFill>
              <a:latin typeface="Arial Black" panose="020B0A04020102020204" pitchFamily="34" charset="0"/>
            </a:rPr>
            <a:t>Физика</a:t>
          </a:r>
          <a:endParaRPr lang="ru-RU" dirty="0">
            <a:solidFill>
              <a:schemeClr val="tx1"/>
            </a:solidFill>
            <a:latin typeface="Arial Black" panose="020B0A04020102020204" pitchFamily="34" charset="0"/>
          </a:endParaRPr>
        </a:p>
      </dgm:t>
    </dgm:pt>
    <dgm:pt modelId="{7BD016B8-1C55-4603-8D92-7D8231DDFB2A}" type="parTrans" cxnId="{4D98EEFA-B9CB-4D23-8685-02BC747764F4}">
      <dgm:prSet/>
      <dgm:spPr/>
      <dgm:t>
        <a:bodyPr/>
        <a:lstStyle/>
        <a:p>
          <a:endParaRPr lang="ru-RU"/>
        </a:p>
      </dgm:t>
    </dgm:pt>
    <dgm:pt modelId="{B2D09FA9-353F-4465-AB85-1DAB133F7D5D}" type="sibTrans" cxnId="{4D98EEFA-B9CB-4D23-8685-02BC747764F4}">
      <dgm:prSet/>
      <dgm:spPr/>
      <dgm:t>
        <a:bodyPr/>
        <a:lstStyle/>
        <a:p>
          <a:endParaRPr lang="ru-RU"/>
        </a:p>
      </dgm:t>
    </dgm:pt>
    <dgm:pt modelId="{848898F8-2EE5-49DA-B9B4-993C4F5CF780}">
      <dgm:prSet/>
      <dgm:spPr/>
      <dgm:t>
        <a:bodyPr/>
        <a:lstStyle/>
        <a:p>
          <a:r>
            <a:rPr lang="ru-RU" dirty="0" smtClean="0">
              <a:solidFill>
                <a:schemeClr val="tx1"/>
              </a:solidFill>
              <a:latin typeface="Arial Black" panose="020B0A04020102020204" pitchFamily="34" charset="0"/>
            </a:rPr>
            <a:t>Химия</a:t>
          </a:r>
          <a:endParaRPr lang="ru-RU" dirty="0">
            <a:solidFill>
              <a:schemeClr val="tx1"/>
            </a:solidFill>
            <a:latin typeface="Arial Black" panose="020B0A04020102020204" pitchFamily="34" charset="0"/>
          </a:endParaRPr>
        </a:p>
      </dgm:t>
    </dgm:pt>
    <dgm:pt modelId="{0A218EFD-AD02-409B-A4C0-8E5DF3BB62A4}" type="parTrans" cxnId="{4E7E6F37-1F5B-4043-8C01-7C022CA26624}">
      <dgm:prSet/>
      <dgm:spPr/>
      <dgm:t>
        <a:bodyPr/>
        <a:lstStyle/>
        <a:p>
          <a:endParaRPr lang="ru-RU"/>
        </a:p>
      </dgm:t>
    </dgm:pt>
    <dgm:pt modelId="{6CFC06CC-693B-42D3-9C65-DDE413F1CD4D}" type="sibTrans" cxnId="{4E7E6F37-1F5B-4043-8C01-7C022CA26624}">
      <dgm:prSet/>
      <dgm:spPr/>
      <dgm:t>
        <a:bodyPr/>
        <a:lstStyle/>
        <a:p>
          <a:endParaRPr lang="ru-RU"/>
        </a:p>
      </dgm:t>
    </dgm:pt>
    <dgm:pt modelId="{E28BFED4-324C-4CD7-9385-5F361A95456F}">
      <dgm:prSet/>
      <dgm:spPr/>
      <dgm:t>
        <a:bodyPr/>
        <a:lstStyle/>
        <a:p>
          <a:r>
            <a:rPr lang="ru-RU" dirty="0" smtClean="0">
              <a:solidFill>
                <a:schemeClr val="tx1"/>
              </a:solidFill>
              <a:latin typeface="Arial Black" panose="020B0A04020102020204" pitchFamily="34" charset="0"/>
            </a:rPr>
            <a:t>География</a:t>
          </a:r>
          <a:endParaRPr lang="ru-RU" dirty="0">
            <a:solidFill>
              <a:schemeClr val="tx1"/>
            </a:solidFill>
            <a:latin typeface="Arial Black" panose="020B0A04020102020204" pitchFamily="34" charset="0"/>
          </a:endParaRPr>
        </a:p>
      </dgm:t>
    </dgm:pt>
    <dgm:pt modelId="{AEA13C5C-590E-43BC-99A0-C69DF49D2B15}" type="parTrans" cxnId="{034C4D95-487C-49AD-AAB4-16257E86B472}">
      <dgm:prSet/>
      <dgm:spPr/>
      <dgm:t>
        <a:bodyPr/>
        <a:lstStyle/>
        <a:p>
          <a:endParaRPr lang="ru-RU"/>
        </a:p>
      </dgm:t>
    </dgm:pt>
    <dgm:pt modelId="{8DFAB899-070A-44D9-BCE5-37A9AED80033}" type="sibTrans" cxnId="{034C4D95-487C-49AD-AAB4-16257E86B472}">
      <dgm:prSet/>
      <dgm:spPr/>
      <dgm:t>
        <a:bodyPr/>
        <a:lstStyle/>
        <a:p>
          <a:endParaRPr lang="ru-RU"/>
        </a:p>
      </dgm:t>
    </dgm:pt>
    <dgm:pt modelId="{8ACAD06B-7590-45FF-99C7-4FDD3628CCAF}">
      <dgm:prSet/>
      <dgm:spPr/>
      <dgm:t>
        <a:bodyPr/>
        <a:lstStyle/>
        <a:p>
          <a:r>
            <a:rPr lang="ru-RU" b="1" dirty="0" smtClean="0">
              <a:solidFill>
                <a:schemeClr val="tx1"/>
              </a:solidFill>
              <a:latin typeface="Arial Black" panose="020B0A04020102020204" pitchFamily="34" charset="0"/>
            </a:rPr>
            <a:t>Биология</a:t>
          </a:r>
          <a:endParaRPr lang="ru-RU" b="1" dirty="0">
            <a:solidFill>
              <a:schemeClr val="tx1"/>
            </a:solidFill>
            <a:latin typeface="Arial Black" panose="020B0A04020102020204" pitchFamily="34" charset="0"/>
          </a:endParaRPr>
        </a:p>
      </dgm:t>
    </dgm:pt>
    <dgm:pt modelId="{1739D9F9-493B-4748-BC80-5AE87627D550}" type="parTrans" cxnId="{87F37CA8-CB4A-483F-BA65-CCDB4CDE3FB8}">
      <dgm:prSet/>
      <dgm:spPr/>
      <dgm:t>
        <a:bodyPr/>
        <a:lstStyle/>
        <a:p>
          <a:endParaRPr lang="ru-RU"/>
        </a:p>
      </dgm:t>
    </dgm:pt>
    <dgm:pt modelId="{FE67E7A4-A644-41F5-B147-DC9A11B6DA3E}" type="sibTrans" cxnId="{87F37CA8-CB4A-483F-BA65-CCDB4CDE3FB8}">
      <dgm:prSet/>
      <dgm:spPr/>
      <dgm:t>
        <a:bodyPr/>
        <a:lstStyle/>
        <a:p>
          <a:endParaRPr lang="ru-RU"/>
        </a:p>
      </dgm:t>
    </dgm:pt>
    <dgm:pt modelId="{7EB838F3-E1ED-470A-B7B2-45D9FE248850}" type="pres">
      <dgm:prSet presAssocID="{B2210243-96A1-43DD-BB04-276C0412E4F1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FF2639B-6367-43B6-A335-4E9D70428268}" type="pres">
      <dgm:prSet presAssocID="{43864442-5BB7-44C3-8A9E-9F66886CA7E9}" presName="compNode" presStyleCnt="0"/>
      <dgm:spPr/>
    </dgm:pt>
    <dgm:pt modelId="{171E733B-D946-45DB-8AA0-5A7F429AD08B}" type="pres">
      <dgm:prSet presAssocID="{43864442-5BB7-44C3-8A9E-9F66886CA7E9}" presName="aNode" presStyleLbl="bgShp" presStyleIdx="0" presStyleCnt="2"/>
      <dgm:spPr/>
      <dgm:t>
        <a:bodyPr/>
        <a:lstStyle/>
        <a:p>
          <a:endParaRPr lang="ru-RU"/>
        </a:p>
      </dgm:t>
    </dgm:pt>
    <dgm:pt modelId="{06F72BCA-C284-493F-99DE-A694423E9201}" type="pres">
      <dgm:prSet presAssocID="{43864442-5BB7-44C3-8A9E-9F66886CA7E9}" presName="textNode" presStyleLbl="bgShp" presStyleIdx="0" presStyleCnt="2"/>
      <dgm:spPr/>
      <dgm:t>
        <a:bodyPr/>
        <a:lstStyle/>
        <a:p>
          <a:endParaRPr lang="ru-RU"/>
        </a:p>
      </dgm:t>
    </dgm:pt>
    <dgm:pt modelId="{A60415EE-EE90-41C1-9A30-490566D4038A}" type="pres">
      <dgm:prSet presAssocID="{43864442-5BB7-44C3-8A9E-9F66886CA7E9}" presName="compChildNode" presStyleCnt="0"/>
      <dgm:spPr/>
    </dgm:pt>
    <dgm:pt modelId="{563B11B5-EBC5-4ABA-B231-2918D2968FC2}" type="pres">
      <dgm:prSet presAssocID="{43864442-5BB7-44C3-8A9E-9F66886CA7E9}" presName="theInnerList" presStyleCnt="0"/>
      <dgm:spPr/>
    </dgm:pt>
    <dgm:pt modelId="{550B6DEB-540C-4A61-A538-180665294569}" type="pres">
      <dgm:prSet presAssocID="{B6820341-E9A4-4F19-93F1-573DF26824E2}" presName="childNode" presStyleLbl="node1" presStyleIdx="0" presStyleCnt="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16CB3EB-026C-433A-91AE-FCF64C1B3645}" type="pres">
      <dgm:prSet presAssocID="{B6820341-E9A4-4F19-93F1-573DF26824E2}" presName="aSpace2" presStyleCnt="0"/>
      <dgm:spPr/>
    </dgm:pt>
    <dgm:pt modelId="{2E9447B2-D5B6-4DD5-9544-91AA8D4D0098}" type="pres">
      <dgm:prSet presAssocID="{59EF10CE-55A5-4766-99CC-C071F5D0F5E4}" presName="childNode" presStyleLbl="node1" presStyleIdx="1" presStyleCnt="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7823257-F2BE-41F6-BFCA-B2CC9F8AF7B8}" type="pres">
      <dgm:prSet presAssocID="{43864442-5BB7-44C3-8A9E-9F66886CA7E9}" presName="aSpace" presStyleCnt="0"/>
      <dgm:spPr/>
    </dgm:pt>
    <dgm:pt modelId="{C7FC05D2-0025-41DB-A0B7-2A149AD9F06E}" type="pres">
      <dgm:prSet presAssocID="{7049FEBD-B3D6-44BF-8CB6-5E3EFBC67353}" presName="compNode" presStyleCnt="0"/>
      <dgm:spPr/>
    </dgm:pt>
    <dgm:pt modelId="{921818E5-3799-4849-960E-91F92C574229}" type="pres">
      <dgm:prSet presAssocID="{7049FEBD-B3D6-44BF-8CB6-5E3EFBC67353}" presName="aNode" presStyleLbl="bgShp" presStyleIdx="1" presStyleCnt="2"/>
      <dgm:spPr/>
      <dgm:t>
        <a:bodyPr/>
        <a:lstStyle/>
        <a:p>
          <a:endParaRPr lang="ru-RU"/>
        </a:p>
      </dgm:t>
    </dgm:pt>
    <dgm:pt modelId="{DFA7CEDB-207B-483D-AE04-95B605AEFF8F}" type="pres">
      <dgm:prSet presAssocID="{7049FEBD-B3D6-44BF-8CB6-5E3EFBC67353}" presName="textNode" presStyleLbl="bgShp" presStyleIdx="1" presStyleCnt="2"/>
      <dgm:spPr/>
      <dgm:t>
        <a:bodyPr/>
        <a:lstStyle/>
        <a:p>
          <a:endParaRPr lang="ru-RU"/>
        </a:p>
      </dgm:t>
    </dgm:pt>
    <dgm:pt modelId="{016033FE-69E0-4A14-8E68-7BB5D7ABB3ED}" type="pres">
      <dgm:prSet presAssocID="{7049FEBD-B3D6-44BF-8CB6-5E3EFBC67353}" presName="compChildNode" presStyleCnt="0"/>
      <dgm:spPr/>
    </dgm:pt>
    <dgm:pt modelId="{25BB01B4-7578-4B97-8198-9FEA8EB6C212}" type="pres">
      <dgm:prSet presAssocID="{7049FEBD-B3D6-44BF-8CB6-5E3EFBC67353}" presName="theInnerList" presStyleCnt="0"/>
      <dgm:spPr/>
    </dgm:pt>
    <dgm:pt modelId="{B04889BD-5634-47A2-809C-E9E46B4104ED}" type="pres">
      <dgm:prSet presAssocID="{4381F943-A189-4DBC-AFD8-7B6A367567BF}" presName="childNode" presStyleLbl="node1" presStyleIdx="2" presStyleCnt="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E4CF379-D441-4992-888E-6061EDD1594F}" type="pres">
      <dgm:prSet presAssocID="{4381F943-A189-4DBC-AFD8-7B6A367567BF}" presName="aSpace2" presStyleCnt="0"/>
      <dgm:spPr/>
    </dgm:pt>
    <dgm:pt modelId="{A1B01648-A881-4CC0-AA1B-BA1C19A1CDE3}" type="pres">
      <dgm:prSet presAssocID="{E28BFED4-324C-4CD7-9385-5F361A95456F}" presName="childNode" presStyleLbl="node1" presStyleIdx="3" presStyleCnt="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E5B410-DA1B-4B91-B2B7-133B358BC251}" type="pres">
      <dgm:prSet presAssocID="{E28BFED4-324C-4CD7-9385-5F361A95456F}" presName="aSpace2" presStyleCnt="0"/>
      <dgm:spPr/>
    </dgm:pt>
    <dgm:pt modelId="{5DA7C3A7-C64B-4E03-BB1F-4B3A87852A94}" type="pres">
      <dgm:prSet presAssocID="{3788E702-DC93-4210-AB24-67F6F3213C0B}" presName="childNode" presStyleLbl="node1" presStyleIdx="4" presStyleCnt="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D6E366B-5AB0-4F84-BF2F-B773EA0ACEE9}" type="pres">
      <dgm:prSet presAssocID="{3788E702-DC93-4210-AB24-67F6F3213C0B}" presName="aSpace2" presStyleCnt="0"/>
      <dgm:spPr/>
    </dgm:pt>
    <dgm:pt modelId="{6AF9EE37-2067-47B4-BB46-3ACADED580B1}" type="pres">
      <dgm:prSet presAssocID="{47563C29-AD22-48E7-B70E-3C09F9BB74A3}" presName="childNode" presStyleLbl="node1" presStyleIdx="5" presStyleCnt="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CDB515B-A881-4684-8F20-4E5B4553A90B}" type="pres">
      <dgm:prSet presAssocID="{47563C29-AD22-48E7-B70E-3C09F9BB74A3}" presName="aSpace2" presStyleCnt="0"/>
      <dgm:spPr/>
    </dgm:pt>
    <dgm:pt modelId="{CDA257AE-2465-43C9-8D7A-1C97F099D77F}" type="pres">
      <dgm:prSet presAssocID="{1488F53B-89C8-4B01-A95F-7AF6647D7241}" presName="childNode" presStyleLbl="node1" presStyleIdx="6" presStyleCnt="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575AFC2-C971-4330-901F-E10D538891C7}" type="pres">
      <dgm:prSet presAssocID="{1488F53B-89C8-4B01-A95F-7AF6647D7241}" presName="aSpace2" presStyleCnt="0"/>
      <dgm:spPr/>
    </dgm:pt>
    <dgm:pt modelId="{7724B7E2-1C51-49E4-998F-513A32639543}" type="pres">
      <dgm:prSet presAssocID="{17DFAC5B-1164-45E4-AFC7-BCA4F68EC8C5}" presName="childNode" presStyleLbl="node1" presStyleIdx="7" presStyleCnt="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4EB28D-E3C9-44C0-B8BA-C5FFB29BA650}" type="pres">
      <dgm:prSet presAssocID="{17DFAC5B-1164-45E4-AFC7-BCA4F68EC8C5}" presName="aSpace2" presStyleCnt="0"/>
      <dgm:spPr/>
    </dgm:pt>
    <dgm:pt modelId="{3ABB9ED3-6560-4E3C-9529-03DDDA28CB1D}" type="pres">
      <dgm:prSet presAssocID="{848898F8-2EE5-49DA-B9B4-993C4F5CF780}" presName="childNode" presStyleLbl="node1" presStyleIdx="8" presStyleCnt="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F6FE8A6-460C-467E-B49C-E29766F7E632}" type="pres">
      <dgm:prSet presAssocID="{848898F8-2EE5-49DA-B9B4-993C4F5CF780}" presName="aSpace2" presStyleCnt="0"/>
      <dgm:spPr/>
    </dgm:pt>
    <dgm:pt modelId="{78F47929-8A01-45E0-B554-DC4F098EA855}" type="pres">
      <dgm:prSet presAssocID="{8ACAD06B-7590-45FF-99C7-4FDD3628CCAF}" presName="childNode" presStyleLbl="node1" presStyleIdx="9" presStyleCnt="10">
        <dgm:presLayoutVars>
          <dgm:bulletEnabled val="1"/>
        </dgm:presLayoutVars>
      </dgm:prSet>
      <dgm:spPr/>
    </dgm:pt>
  </dgm:ptLst>
  <dgm:cxnLst>
    <dgm:cxn modelId="{285A1B54-4E8F-4C16-8371-20A4C1997267}" type="presOf" srcId="{1488F53B-89C8-4B01-A95F-7AF6647D7241}" destId="{CDA257AE-2465-43C9-8D7A-1C97F099D77F}" srcOrd="0" destOrd="0" presId="urn:microsoft.com/office/officeart/2005/8/layout/lProcess2"/>
    <dgm:cxn modelId="{87F37CA8-CB4A-483F-BA65-CCDB4CDE3FB8}" srcId="{7049FEBD-B3D6-44BF-8CB6-5E3EFBC67353}" destId="{8ACAD06B-7590-45FF-99C7-4FDD3628CCAF}" srcOrd="7" destOrd="0" parTransId="{1739D9F9-493B-4748-BC80-5AE87627D550}" sibTransId="{FE67E7A4-A644-41F5-B147-DC9A11B6DA3E}"/>
    <dgm:cxn modelId="{4E7E6F37-1F5B-4043-8C01-7C022CA26624}" srcId="{7049FEBD-B3D6-44BF-8CB6-5E3EFBC67353}" destId="{848898F8-2EE5-49DA-B9B4-993C4F5CF780}" srcOrd="6" destOrd="0" parTransId="{0A218EFD-AD02-409B-A4C0-8E5DF3BB62A4}" sibTransId="{6CFC06CC-693B-42D3-9C65-DDE413F1CD4D}"/>
    <dgm:cxn modelId="{904B770D-91C4-41E4-A108-B50E4F603D54}" srcId="{B2210243-96A1-43DD-BB04-276C0412E4F1}" destId="{43864442-5BB7-44C3-8A9E-9F66886CA7E9}" srcOrd="0" destOrd="0" parTransId="{00207849-2B19-4C69-9182-6A2447AD4371}" sibTransId="{5D6BF50F-0165-48F8-B09C-49A65D197F57}"/>
    <dgm:cxn modelId="{DB600124-28A1-4907-9868-FB94274CA8A1}" type="presOf" srcId="{848898F8-2EE5-49DA-B9B4-993C4F5CF780}" destId="{3ABB9ED3-6560-4E3C-9529-03DDDA28CB1D}" srcOrd="0" destOrd="0" presId="urn:microsoft.com/office/officeart/2005/8/layout/lProcess2"/>
    <dgm:cxn modelId="{6B9991F2-0A85-4C20-8845-FA45D8E75DE9}" srcId="{43864442-5BB7-44C3-8A9E-9F66886CA7E9}" destId="{B6820341-E9A4-4F19-93F1-573DF26824E2}" srcOrd="0" destOrd="0" parTransId="{B00B5204-4E2D-450D-B13D-64C0EA66A542}" sibTransId="{1638FAF8-3F54-4E90-9A24-85C87004524A}"/>
    <dgm:cxn modelId="{C487B1DF-648F-4744-BF6E-5A372E16E584}" srcId="{7049FEBD-B3D6-44BF-8CB6-5E3EFBC67353}" destId="{4381F943-A189-4DBC-AFD8-7B6A367567BF}" srcOrd="0" destOrd="0" parTransId="{F92F12EC-8BD6-41F9-A119-34EBFAA81C10}" sibTransId="{4B517B45-4FB9-4314-8264-0FF220805445}"/>
    <dgm:cxn modelId="{731A7983-4B2A-4299-B42C-88AD92EF872B}" type="presOf" srcId="{B6820341-E9A4-4F19-93F1-573DF26824E2}" destId="{550B6DEB-540C-4A61-A538-180665294569}" srcOrd="0" destOrd="0" presId="urn:microsoft.com/office/officeart/2005/8/layout/lProcess2"/>
    <dgm:cxn modelId="{138DFC06-C660-4216-B86F-7D51B70AE477}" type="presOf" srcId="{43864442-5BB7-44C3-8A9E-9F66886CA7E9}" destId="{06F72BCA-C284-493F-99DE-A694423E9201}" srcOrd="1" destOrd="0" presId="urn:microsoft.com/office/officeart/2005/8/layout/lProcess2"/>
    <dgm:cxn modelId="{839A189D-62F4-4DEC-828D-99C8335C0D6E}" type="presOf" srcId="{8ACAD06B-7590-45FF-99C7-4FDD3628CCAF}" destId="{78F47929-8A01-45E0-B554-DC4F098EA855}" srcOrd="0" destOrd="0" presId="urn:microsoft.com/office/officeart/2005/8/layout/lProcess2"/>
    <dgm:cxn modelId="{E13453D5-485A-4CBA-AC63-2C71E4B1EE83}" type="presOf" srcId="{3788E702-DC93-4210-AB24-67F6F3213C0B}" destId="{5DA7C3A7-C64B-4E03-BB1F-4B3A87852A94}" srcOrd="0" destOrd="0" presId="urn:microsoft.com/office/officeart/2005/8/layout/lProcess2"/>
    <dgm:cxn modelId="{034C4D95-487C-49AD-AAB4-16257E86B472}" srcId="{7049FEBD-B3D6-44BF-8CB6-5E3EFBC67353}" destId="{E28BFED4-324C-4CD7-9385-5F361A95456F}" srcOrd="1" destOrd="0" parTransId="{AEA13C5C-590E-43BC-99A0-C69DF49D2B15}" sibTransId="{8DFAB899-070A-44D9-BCE5-37A9AED80033}"/>
    <dgm:cxn modelId="{639F90B8-E351-4184-A0C5-82BCFB5D245B}" type="presOf" srcId="{7049FEBD-B3D6-44BF-8CB6-5E3EFBC67353}" destId="{DFA7CEDB-207B-483D-AE04-95B605AEFF8F}" srcOrd="1" destOrd="0" presId="urn:microsoft.com/office/officeart/2005/8/layout/lProcess2"/>
    <dgm:cxn modelId="{14C68439-53AC-4963-98E2-7EE49D191699}" type="presOf" srcId="{4381F943-A189-4DBC-AFD8-7B6A367567BF}" destId="{B04889BD-5634-47A2-809C-E9E46B4104ED}" srcOrd="0" destOrd="0" presId="urn:microsoft.com/office/officeart/2005/8/layout/lProcess2"/>
    <dgm:cxn modelId="{6E4AFA9D-5C48-412A-A02B-BA0EC0772644}" srcId="{43864442-5BB7-44C3-8A9E-9F66886CA7E9}" destId="{59EF10CE-55A5-4766-99CC-C071F5D0F5E4}" srcOrd="1" destOrd="0" parTransId="{D0B63B92-D50A-4FAD-8451-FC454265B7E4}" sibTransId="{80E35062-7459-45DD-87B2-1C3F6A8DC9E3}"/>
    <dgm:cxn modelId="{28132A79-FEFE-4DBD-90ED-B80F1F3D1D76}" srcId="{B2210243-96A1-43DD-BB04-276C0412E4F1}" destId="{7049FEBD-B3D6-44BF-8CB6-5E3EFBC67353}" srcOrd="1" destOrd="0" parTransId="{5DBA1FA4-5497-4AF9-B51B-9583AE673725}" sibTransId="{5D0FA566-7855-4214-ABCD-46C02D66920E}"/>
    <dgm:cxn modelId="{6D0FAB62-FB8A-4736-87E6-6D68628E0F65}" type="presOf" srcId="{47563C29-AD22-48E7-B70E-3C09F9BB74A3}" destId="{6AF9EE37-2067-47B4-BB46-3ACADED580B1}" srcOrd="0" destOrd="0" presId="urn:microsoft.com/office/officeart/2005/8/layout/lProcess2"/>
    <dgm:cxn modelId="{D5E913A4-1D19-4ACA-9938-7FCBEDA1D941}" type="presOf" srcId="{B2210243-96A1-43DD-BB04-276C0412E4F1}" destId="{7EB838F3-E1ED-470A-B7B2-45D9FE248850}" srcOrd="0" destOrd="0" presId="urn:microsoft.com/office/officeart/2005/8/layout/lProcess2"/>
    <dgm:cxn modelId="{D64762FB-B32C-446D-9456-1D822A11F590}" srcId="{7049FEBD-B3D6-44BF-8CB6-5E3EFBC67353}" destId="{3788E702-DC93-4210-AB24-67F6F3213C0B}" srcOrd="2" destOrd="0" parTransId="{201C6C1B-BCAE-4AAB-A8EA-3CB198BBE1CD}" sibTransId="{52160E76-72AE-45C4-BEDD-5DADF8BBA9AC}"/>
    <dgm:cxn modelId="{7EA7E8EC-9ED0-4FD1-A3B9-9519907F19D5}" type="presOf" srcId="{7049FEBD-B3D6-44BF-8CB6-5E3EFBC67353}" destId="{921818E5-3799-4849-960E-91F92C574229}" srcOrd="0" destOrd="0" presId="urn:microsoft.com/office/officeart/2005/8/layout/lProcess2"/>
    <dgm:cxn modelId="{17EAB18C-CD46-4102-A5C3-F74FB0ACF05B}" type="presOf" srcId="{E28BFED4-324C-4CD7-9385-5F361A95456F}" destId="{A1B01648-A881-4CC0-AA1B-BA1C19A1CDE3}" srcOrd="0" destOrd="0" presId="urn:microsoft.com/office/officeart/2005/8/layout/lProcess2"/>
    <dgm:cxn modelId="{E34BB191-B875-4088-950D-37A4CFC4F4CA}" type="presOf" srcId="{43864442-5BB7-44C3-8A9E-9F66886CA7E9}" destId="{171E733B-D946-45DB-8AA0-5A7F429AD08B}" srcOrd="0" destOrd="0" presId="urn:microsoft.com/office/officeart/2005/8/layout/lProcess2"/>
    <dgm:cxn modelId="{82EA2AED-8250-4AD7-95CF-0764A2FE3D08}" srcId="{7049FEBD-B3D6-44BF-8CB6-5E3EFBC67353}" destId="{1488F53B-89C8-4B01-A95F-7AF6647D7241}" srcOrd="4" destOrd="0" parTransId="{DC47758A-593B-4D33-910E-16C0FA0F97A3}" sibTransId="{2021A144-94E2-4431-B0AC-C9DA3FBD5DD9}"/>
    <dgm:cxn modelId="{34D7744D-494F-434B-BA4C-F2026B2BC87D}" srcId="{7049FEBD-B3D6-44BF-8CB6-5E3EFBC67353}" destId="{47563C29-AD22-48E7-B70E-3C09F9BB74A3}" srcOrd="3" destOrd="0" parTransId="{B2226CD1-B9FA-4D11-AEA5-094D63E18DCC}" sibTransId="{28317499-D4E1-4B87-89B9-7AF5847E564A}"/>
    <dgm:cxn modelId="{805D38F9-E9A3-4BE0-B152-534E43E276CC}" type="presOf" srcId="{59EF10CE-55A5-4766-99CC-C071F5D0F5E4}" destId="{2E9447B2-D5B6-4DD5-9544-91AA8D4D0098}" srcOrd="0" destOrd="0" presId="urn:microsoft.com/office/officeart/2005/8/layout/lProcess2"/>
    <dgm:cxn modelId="{88FCF773-5900-4200-8930-7E11C2CFB33E}" type="presOf" srcId="{17DFAC5B-1164-45E4-AFC7-BCA4F68EC8C5}" destId="{7724B7E2-1C51-49E4-998F-513A32639543}" srcOrd="0" destOrd="0" presId="urn:microsoft.com/office/officeart/2005/8/layout/lProcess2"/>
    <dgm:cxn modelId="{4D98EEFA-B9CB-4D23-8685-02BC747764F4}" srcId="{7049FEBD-B3D6-44BF-8CB6-5E3EFBC67353}" destId="{17DFAC5B-1164-45E4-AFC7-BCA4F68EC8C5}" srcOrd="5" destOrd="0" parTransId="{7BD016B8-1C55-4603-8D92-7D8231DDFB2A}" sibTransId="{B2D09FA9-353F-4465-AB85-1DAB133F7D5D}"/>
    <dgm:cxn modelId="{68DC33FB-4BA2-4B37-BE02-BBECA13D5DD2}" type="presParOf" srcId="{7EB838F3-E1ED-470A-B7B2-45D9FE248850}" destId="{5FF2639B-6367-43B6-A335-4E9D70428268}" srcOrd="0" destOrd="0" presId="urn:microsoft.com/office/officeart/2005/8/layout/lProcess2"/>
    <dgm:cxn modelId="{DD922B5F-A3D0-4309-82DF-4FD2850B3FB3}" type="presParOf" srcId="{5FF2639B-6367-43B6-A335-4E9D70428268}" destId="{171E733B-D946-45DB-8AA0-5A7F429AD08B}" srcOrd="0" destOrd="0" presId="urn:microsoft.com/office/officeart/2005/8/layout/lProcess2"/>
    <dgm:cxn modelId="{27236ED1-7CB4-4A45-9FC2-576FBD31C497}" type="presParOf" srcId="{5FF2639B-6367-43B6-A335-4E9D70428268}" destId="{06F72BCA-C284-493F-99DE-A694423E9201}" srcOrd="1" destOrd="0" presId="urn:microsoft.com/office/officeart/2005/8/layout/lProcess2"/>
    <dgm:cxn modelId="{CAFCB755-8148-467C-855E-85C471D60D07}" type="presParOf" srcId="{5FF2639B-6367-43B6-A335-4E9D70428268}" destId="{A60415EE-EE90-41C1-9A30-490566D4038A}" srcOrd="2" destOrd="0" presId="urn:microsoft.com/office/officeart/2005/8/layout/lProcess2"/>
    <dgm:cxn modelId="{B1B72D2C-151D-48DD-9552-0296A81E3DF2}" type="presParOf" srcId="{A60415EE-EE90-41C1-9A30-490566D4038A}" destId="{563B11B5-EBC5-4ABA-B231-2918D2968FC2}" srcOrd="0" destOrd="0" presId="urn:microsoft.com/office/officeart/2005/8/layout/lProcess2"/>
    <dgm:cxn modelId="{192D1807-FB7D-4612-BF79-BD6CA4C175A4}" type="presParOf" srcId="{563B11B5-EBC5-4ABA-B231-2918D2968FC2}" destId="{550B6DEB-540C-4A61-A538-180665294569}" srcOrd="0" destOrd="0" presId="urn:microsoft.com/office/officeart/2005/8/layout/lProcess2"/>
    <dgm:cxn modelId="{88C23BE8-3034-46C1-8EC3-7AFE2F5F1DED}" type="presParOf" srcId="{563B11B5-EBC5-4ABA-B231-2918D2968FC2}" destId="{E16CB3EB-026C-433A-91AE-FCF64C1B3645}" srcOrd="1" destOrd="0" presId="urn:microsoft.com/office/officeart/2005/8/layout/lProcess2"/>
    <dgm:cxn modelId="{4693A8DE-5B1D-444F-B3BB-729BAE1E9D3B}" type="presParOf" srcId="{563B11B5-EBC5-4ABA-B231-2918D2968FC2}" destId="{2E9447B2-D5B6-4DD5-9544-91AA8D4D0098}" srcOrd="2" destOrd="0" presId="urn:microsoft.com/office/officeart/2005/8/layout/lProcess2"/>
    <dgm:cxn modelId="{F3C99BE7-65C6-4717-837B-0C4E2353BD04}" type="presParOf" srcId="{7EB838F3-E1ED-470A-B7B2-45D9FE248850}" destId="{57823257-F2BE-41F6-BFCA-B2CC9F8AF7B8}" srcOrd="1" destOrd="0" presId="urn:microsoft.com/office/officeart/2005/8/layout/lProcess2"/>
    <dgm:cxn modelId="{A92C1463-E8F0-4A1A-9FDF-EFF1DD5F99FD}" type="presParOf" srcId="{7EB838F3-E1ED-470A-B7B2-45D9FE248850}" destId="{C7FC05D2-0025-41DB-A0B7-2A149AD9F06E}" srcOrd="2" destOrd="0" presId="urn:microsoft.com/office/officeart/2005/8/layout/lProcess2"/>
    <dgm:cxn modelId="{72A4C220-5E5D-44F3-90F0-6E9AE6E57D41}" type="presParOf" srcId="{C7FC05D2-0025-41DB-A0B7-2A149AD9F06E}" destId="{921818E5-3799-4849-960E-91F92C574229}" srcOrd="0" destOrd="0" presId="urn:microsoft.com/office/officeart/2005/8/layout/lProcess2"/>
    <dgm:cxn modelId="{BAF6B669-3502-4706-A4A8-DB7E735F11D6}" type="presParOf" srcId="{C7FC05D2-0025-41DB-A0B7-2A149AD9F06E}" destId="{DFA7CEDB-207B-483D-AE04-95B605AEFF8F}" srcOrd="1" destOrd="0" presId="urn:microsoft.com/office/officeart/2005/8/layout/lProcess2"/>
    <dgm:cxn modelId="{027B2DB0-F6C4-4727-8335-A805F703C0D6}" type="presParOf" srcId="{C7FC05D2-0025-41DB-A0B7-2A149AD9F06E}" destId="{016033FE-69E0-4A14-8E68-7BB5D7ABB3ED}" srcOrd="2" destOrd="0" presId="urn:microsoft.com/office/officeart/2005/8/layout/lProcess2"/>
    <dgm:cxn modelId="{CDB787A8-1E68-42A6-9A01-60288370A129}" type="presParOf" srcId="{016033FE-69E0-4A14-8E68-7BB5D7ABB3ED}" destId="{25BB01B4-7578-4B97-8198-9FEA8EB6C212}" srcOrd="0" destOrd="0" presId="urn:microsoft.com/office/officeart/2005/8/layout/lProcess2"/>
    <dgm:cxn modelId="{B90DE80E-B5A5-4B0C-8B16-0897A3E0F17D}" type="presParOf" srcId="{25BB01B4-7578-4B97-8198-9FEA8EB6C212}" destId="{B04889BD-5634-47A2-809C-E9E46B4104ED}" srcOrd="0" destOrd="0" presId="urn:microsoft.com/office/officeart/2005/8/layout/lProcess2"/>
    <dgm:cxn modelId="{E710D3FF-F300-4422-8814-605666435D39}" type="presParOf" srcId="{25BB01B4-7578-4B97-8198-9FEA8EB6C212}" destId="{FE4CF379-D441-4992-888E-6061EDD1594F}" srcOrd="1" destOrd="0" presId="urn:microsoft.com/office/officeart/2005/8/layout/lProcess2"/>
    <dgm:cxn modelId="{FE8ECE98-0055-4F64-B116-C133010671AE}" type="presParOf" srcId="{25BB01B4-7578-4B97-8198-9FEA8EB6C212}" destId="{A1B01648-A881-4CC0-AA1B-BA1C19A1CDE3}" srcOrd="2" destOrd="0" presId="urn:microsoft.com/office/officeart/2005/8/layout/lProcess2"/>
    <dgm:cxn modelId="{2B378E6E-A4DD-4904-9966-2A883D286D80}" type="presParOf" srcId="{25BB01B4-7578-4B97-8198-9FEA8EB6C212}" destId="{9AE5B410-DA1B-4B91-B2B7-133B358BC251}" srcOrd="3" destOrd="0" presId="urn:microsoft.com/office/officeart/2005/8/layout/lProcess2"/>
    <dgm:cxn modelId="{22E79143-3CD3-4D60-BCA2-AF04D19C5645}" type="presParOf" srcId="{25BB01B4-7578-4B97-8198-9FEA8EB6C212}" destId="{5DA7C3A7-C64B-4E03-BB1F-4B3A87852A94}" srcOrd="4" destOrd="0" presId="urn:microsoft.com/office/officeart/2005/8/layout/lProcess2"/>
    <dgm:cxn modelId="{6F3C0CE6-9431-4712-84DE-AE87604AA06F}" type="presParOf" srcId="{25BB01B4-7578-4B97-8198-9FEA8EB6C212}" destId="{1D6E366B-5AB0-4F84-BF2F-B773EA0ACEE9}" srcOrd="5" destOrd="0" presId="urn:microsoft.com/office/officeart/2005/8/layout/lProcess2"/>
    <dgm:cxn modelId="{7C8F51EE-E066-4067-B3F7-38955822A576}" type="presParOf" srcId="{25BB01B4-7578-4B97-8198-9FEA8EB6C212}" destId="{6AF9EE37-2067-47B4-BB46-3ACADED580B1}" srcOrd="6" destOrd="0" presId="urn:microsoft.com/office/officeart/2005/8/layout/lProcess2"/>
    <dgm:cxn modelId="{6B098866-671A-4E36-A13B-443D2E57D77B}" type="presParOf" srcId="{25BB01B4-7578-4B97-8198-9FEA8EB6C212}" destId="{7CDB515B-A881-4684-8F20-4E5B4553A90B}" srcOrd="7" destOrd="0" presId="urn:microsoft.com/office/officeart/2005/8/layout/lProcess2"/>
    <dgm:cxn modelId="{37E27DD5-AEF0-4EF7-8A10-1B342AFF1030}" type="presParOf" srcId="{25BB01B4-7578-4B97-8198-9FEA8EB6C212}" destId="{CDA257AE-2465-43C9-8D7A-1C97F099D77F}" srcOrd="8" destOrd="0" presId="urn:microsoft.com/office/officeart/2005/8/layout/lProcess2"/>
    <dgm:cxn modelId="{4C8315D1-37D3-42A7-8825-3D5295177DA6}" type="presParOf" srcId="{25BB01B4-7578-4B97-8198-9FEA8EB6C212}" destId="{F575AFC2-C971-4330-901F-E10D538891C7}" srcOrd="9" destOrd="0" presId="urn:microsoft.com/office/officeart/2005/8/layout/lProcess2"/>
    <dgm:cxn modelId="{F1B3FDBF-5508-4415-81DD-39682C4E5127}" type="presParOf" srcId="{25BB01B4-7578-4B97-8198-9FEA8EB6C212}" destId="{7724B7E2-1C51-49E4-998F-513A32639543}" srcOrd="10" destOrd="0" presId="urn:microsoft.com/office/officeart/2005/8/layout/lProcess2"/>
    <dgm:cxn modelId="{37CD352A-88C9-4DF7-881A-F64B26F13E40}" type="presParOf" srcId="{25BB01B4-7578-4B97-8198-9FEA8EB6C212}" destId="{9D4EB28D-E3C9-44C0-B8BA-C5FFB29BA650}" srcOrd="11" destOrd="0" presId="urn:microsoft.com/office/officeart/2005/8/layout/lProcess2"/>
    <dgm:cxn modelId="{31B9186A-A89D-4EE7-9C36-F00D96D7ED56}" type="presParOf" srcId="{25BB01B4-7578-4B97-8198-9FEA8EB6C212}" destId="{3ABB9ED3-6560-4E3C-9529-03DDDA28CB1D}" srcOrd="12" destOrd="0" presId="urn:microsoft.com/office/officeart/2005/8/layout/lProcess2"/>
    <dgm:cxn modelId="{9D375AA2-7851-441D-B11F-255B5C359418}" type="presParOf" srcId="{25BB01B4-7578-4B97-8198-9FEA8EB6C212}" destId="{1F6FE8A6-460C-467E-B49C-E29766F7E632}" srcOrd="13" destOrd="0" presId="urn:microsoft.com/office/officeart/2005/8/layout/lProcess2"/>
    <dgm:cxn modelId="{76A385E4-1014-44C0-B8E3-6B97F2DE91B2}" type="presParOf" srcId="{25BB01B4-7578-4B97-8198-9FEA8EB6C212}" destId="{78F47929-8A01-45E0-B554-DC4F098EA855}" srcOrd="14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B7792A8-146C-4BA0-AC67-30F964279F64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33F458B-1DFD-45DC-BA1C-43E9FA4AAAC3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  <a:latin typeface="Arial Black" panose="020B0A04020102020204" pitchFamily="34" charset="0"/>
            </a:rPr>
            <a:t>ГДЕ?</a:t>
          </a:r>
          <a:endParaRPr lang="ru-RU" b="1" dirty="0">
            <a:solidFill>
              <a:schemeClr val="tx1"/>
            </a:solidFill>
            <a:latin typeface="Arial Black" panose="020B0A04020102020204" pitchFamily="34" charset="0"/>
          </a:endParaRPr>
        </a:p>
      </dgm:t>
    </dgm:pt>
    <dgm:pt modelId="{34314A03-9913-4D58-B3FB-7109FB5C9BB9}" type="parTrans" cxnId="{FB0A7471-5B67-472B-A773-6C3D824DCFCB}">
      <dgm:prSet/>
      <dgm:spPr/>
      <dgm:t>
        <a:bodyPr/>
        <a:lstStyle/>
        <a:p>
          <a:endParaRPr lang="ru-RU"/>
        </a:p>
      </dgm:t>
    </dgm:pt>
    <dgm:pt modelId="{9E833211-20DA-45FD-AA74-31E34903301F}" type="sibTrans" cxnId="{FB0A7471-5B67-472B-A773-6C3D824DCFCB}">
      <dgm:prSet/>
      <dgm:spPr/>
      <dgm:t>
        <a:bodyPr/>
        <a:lstStyle/>
        <a:p>
          <a:endParaRPr lang="ru-RU"/>
        </a:p>
      </dgm:t>
    </dgm:pt>
    <dgm:pt modelId="{D07C3CAF-08E6-48B9-AD81-9967FAB7CF6D}">
      <dgm:prSet phldrT="[Текст]"/>
      <dgm:spPr/>
      <dgm:t>
        <a:bodyPr/>
        <a:lstStyle/>
        <a:p>
          <a:pPr algn="ctr"/>
          <a:r>
            <a:rPr lang="ru-RU" b="1" dirty="0" smtClean="0">
              <a:latin typeface="Arial Black" panose="020B0A04020102020204" pitchFamily="34" charset="0"/>
            </a:rPr>
            <a:t>В своей школе</a:t>
          </a:r>
          <a:endParaRPr lang="ru-RU" b="1" dirty="0">
            <a:latin typeface="Arial Black" panose="020B0A04020102020204" pitchFamily="34" charset="0"/>
          </a:endParaRPr>
        </a:p>
      </dgm:t>
    </dgm:pt>
    <dgm:pt modelId="{170186B4-7387-4214-B92D-C280955C0B94}" type="parTrans" cxnId="{6190A1CC-D8E9-4DC0-B474-FEB42E83740F}">
      <dgm:prSet/>
      <dgm:spPr/>
      <dgm:t>
        <a:bodyPr/>
        <a:lstStyle/>
        <a:p>
          <a:endParaRPr lang="ru-RU"/>
        </a:p>
      </dgm:t>
    </dgm:pt>
    <dgm:pt modelId="{3C6A16B0-C5B8-40E6-8EB7-940FC8BBE1F9}" type="sibTrans" cxnId="{6190A1CC-D8E9-4DC0-B474-FEB42E83740F}">
      <dgm:prSet/>
      <dgm:spPr/>
      <dgm:t>
        <a:bodyPr/>
        <a:lstStyle/>
        <a:p>
          <a:endParaRPr lang="ru-RU"/>
        </a:p>
      </dgm:t>
    </dgm:pt>
    <dgm:pt modelId="{7EAA7F95-588C-466E-95FE-7E04DC6D28BA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  <a:latin typeface="Arial Black" panose="020B0A04020102020204" pitchFamily="34" charset="0"/>
            </a:rPr>
            <a:t>Сколько длятся?</a:t>
          </a:r>
          <a:endParaRPr lang="ru-RU" b="1" dirty="0">
            <a:solidFill>
              <a:schemeClr val="tx1"/>
            </a:solidFill>
            <a:latin typeface="Arial Black" panose="020B0A04020102020204" pitchFamily="34" charset="0"/>
          </a:endParaRPr>
        </a:p>
      </dgm:t>
    </dgm:pt>
    <dgm:pt modelId="{B206CD30-5D50-49F7-BBD1-5B0406042083}" type="parTrans" cxnId="{8FE4A24A-AC25-4348-90A9-EAF37FE5A605}">
      <dgm:prSet/>
      <dgm:spPr/>
      <dgm:t>
        <a:bodyPr/>
        <a:lstStyle/>
        <a:p>
          <a:endParaRPr lang="ru-RU"/>
        </a:p>
      </dgm:t>
    </dgm:pt>
    <dgm:pt modelId="{5774A801-116F-45FE-82DE-EB56D17E41B1}" type="sibTrans" cxnId="{8FE4A24A-AC25-4348-90A9-EAF37FE5A605}">
      <dgm:prSet/>
      <dgm:spPr/>
      <dgm:t>
        <a:bodyPr/>
        <a:lstStyle/>
        <a:p>
          <a:endParaRPr lang="ru-RU"/>
        </a:p>
      </dgm:t>
    </dgm:pt>
    <dgm:pt modelId="{DFE1E2E6-6A1C-493E-A0E0-F18C3C63C9F5}">
      <dgm:prSet phldrT="[Текст]"/>
      <dgm:spPr/>
      <dgm:t>
        <a:bodyPr/>
        <a:lstStyle/>
        <a:p>
          <a:pPr algn="ctr"/>
          <a:r>
            <a:rPr lang="ru-RU" b="1" dirty="0" smtClean="0">
              <a:latin typeface="Arial Black" panose="020B0A04020102020204" pitchFamily="34" charset="0"/>
            </a:rPr>
            <a:t>От 45 до 90 минут</a:t>
          </a:r>
          <a:endParaRPr lang="ru-RU" b="1" dirty="0">
            <a:latin typeface="Arial Black" panose="020B0A04020102020204" pitchFamily="34" charset="0"/>
          </a:endParaRPr>
        </a:p>
      </dgm:t>
    </dgm:pt>
    <dgm:pt modelId="{ACC12A95-7EA7-4704-8782-439B4A832EBE}" type="parTrans" cxnId="{A8392E73-5268-4104-8BD9-0127815326D0}">
      <dgm:prSet/>
      <dgm:spPr/>
      <dgm:t>
        <a:bodyPr/>
        <a:lstStyle/>
        <a:p>
          <a:endParaRPr lang="ru-RU"/>
        </a:p>
      </dgm:t>
    </dgm:pt>
    <dgm:pt modelId="{7C4B7C4B-6979-4889-AF1A-6433D2A2D693}" type="sibTrans" cxnId="{A8392E73-5268-4104-8BD9-0127815326D0}">
      <dgm:prSet/>
      <dgm:spPr/>
      <dgm:t>
        <a:bodyPr/>
        <a:lstStyle/>
        <a:p>
          <a:endParaRPr lang="ru-RU"/>
        </a:p>
      </dgm:t>
    </dgm:pt>
    <dgm:pt modelId="{6CF65855-71D1-47ED-8642-A2D237F7E6E3}" type="pres">
      <dgm:prSet presAssocID="{4B7792A8-146C-4BA0-AC67-30F964279F6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E5FD1CC-8F0B-4DED-B8D5-EF0968D22AC6}" type="pres">
      <dgm:prSet presAssocID="{B33F458B-1DFD-45DC-BA1C-43E9FA4AAAC3}" presName="composite" presStyleCnt="0"/>
      <dgm:spPr/>
    </dgm:pt>
    <dgm:pt modelId="{F17D2EA8-CAE7-4EBC-B66B-49BD843946D4}" type="pres">
      <dgm:prSet presAssocID="{B33F458B-1DFD-45DC-BA1C-43E9FA4AAAC3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89D76F-E1D6-41C9-B509-92E05D25AAD8}" type="pres">
      <dgm:prSet presAssocID="{B33F458B-1DFD-45DC-BA1C-43E9FA4AAAC3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E30CC18-F642-4AF2-ADCF-1868869DFBD5}" type="pres">
      <dgm:prSet presAssocID="{9E833211-20DA-45FD-AA74-31E34903301F}" presName="space" presStyleCnt="0"/>
      <dgm:spPr/>
    </dgm:pt>
    <dgm:pt modelId="{63F897BD-070D-4024-957E-D726A2AE8F1F}" type="pres">
      <dgm:prSet presAssocID="{7EAA7F95-588C-466E-95FE-7E04DC6D28BA}" presName="composite" presStyleCnt="0"/>
      <dgm:spPr/>
    </dgm:pt>
    <dgm:pt modelId="{68C2B75D-E775-4C8B-A8F9-B7C7DEC9A1A3}" type="pres">
      <dgm:prSet presAssocID="{7EAA7F95-588C-466E-95FE-7E04DC6D28BA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674179E-B9E3-43D3-9F75-ACE6FE0FAE31}" type="pres">
      <dgm:prSet presAssocID="{7EAA7F95-588C-466E-95FE-7E04DC6D28BA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5E1B9C9-C6E4-4574-910E-DA62CCF181BE}" type="presOf" srcId="{DFE1E2E6-6A1C-493E-A0E0-F18C3C63C9F5}" destId="{D674179E-B9E3-43D3-9F75-ACE6FE0FAE31}" srcOrd="0" destOrd="0" presId="urn:microsoft.com/office/officeart/2005/8/layout/hList1"/>
    <dgm:cxn modelId="{99C9B7BE-A2E5-4D86-AE4C-DDA52F58CDA5}" type="presOf" srcId="{B33F458B-1DFD-45DC-BA1C-43E9FA4AAAC3}" destId="{F17D2EA8-CAE7-4EBC-B66B-49BD843946D4}" srcOrd="0" destOrd="0" presId="urn:microsoft.com/office/officeart/2005/8/layout/hList1"/>
    <dgm:cxn modelId="{FB0A7471-5B67-472B-A773-6C3D824DCFCB}" srcId="{4B7792A8-146C-4BA0-AC67-30F964279F64}" destId="{B33F458B-1DFD-45DC-BA1C-43E9FA4AAAC3}" srcOrd="0" destOrd="0" parTransId="{34314A03-9913-4D58-B3FB-7109FB5C9BB9}" sibTransId="{9E833211-20DA-45FD-AA74-31E34903301F}"/>
    <dgm:cxn modelId="{45D07FD4-AED3-45E1-8D95-26FA93649472}" type="presOf" srcId="{4B7792A8-146C-4BA0-AC67-30F964279F64}" destId="{6CF65855-71D1-47ED-8642-A2D237F7E6E3}" srcOrd="0" destOrd="0" presId="urn:microsoft.com/office/officeart/2005/8/layout/hList1"/>
    <dgm:cxn modelId="{A8392E73-5268-4104-8BD9-0127815326D0}" srcId="{7EAA7F95-588C-466E-95FE-7E04DC6D28BA}" destId="{DFE1E2E6-6A1C-493E-A0E0-F18C3C63C9F5}" srcOrd="0" destOrd="0" parTransId="{ACC12A95-7EA7-4704-8782-439B4A832EBE}" sibTransId="{7C4B7C4B-6979-4889-AF1A-6433D2A2D693}"/>
    <dgm:cxn modelId="{6190A1CC-D8E9-4DC0-B474-FEB42E83740F}" srcId="{B33F458B-1DFD-45DC-BA1C-43E9FA4AAAC3}" destId="{D07C3CAF-08E6-48B9-AD81-9967FAB7CF6D}" srcOrd="0" destOrd="0" parTransId="{170186B4-7387-4214-B92D-C280955C0B94}" sibTransId="{3C6A16B0-C5B8-40E6-8EB7-940FC8BBE1F9}"/>
    <dgm:cxn modelId="{F60810C1-F465-40B2-A76A-503841584359}" type="presOf" srcId="{D07C3CAF-08E6-48B9-AD81-9967FAB7CF6D}" destId="{9989D76F-E1D6-41C9-B509-92E05D25AAD8}" srcOrd="0" destOrd="0" presId="urn:microsoft.com/office/officeart/2005/8/layout/hList1"/>
    <dgm:cxn modelId="{4D10A308-8E70-4DFE-9A4E-76BB9043C810}" type="presOf" srcId="{7EAA7F95-588C-466E-95FE-7E04DC6D28BA}" destId="{68C2B75D-E775-4C8B-A8F9-B7C7DEC9A1A3}" srcOrd="0" destOrd="0" presId="urn:microsoft.com/office/officeart/2005/8/layout/hList1"/>
    <dgm:cxn modelId="{8FE4A24A-AC25-4348-90A9-EAF37FE5A605}" srcId="{4B7792A8-146C-4BA0-AC67-30F964279F64}" destId="{7EAA7F95-588C-466E-95FE-7E04DC6D28BA}" srcOrd="1" destOrd="0" parTransId="{B206CD30-5D50-49F7-BBD1-5B0406042083}" sibTransId="{5774A801-116F-45FE-82DE-EB56D17E41B1}"/>
    <dgm:cxn modelId="{60E5F902-62F0-40D6-8531-4F374271D1D5}" type="presParOf" srcId="{6CF65855-71D1-47ED-8642-A2D237F7E6E3}" destId="{BE5FD1CC-8F0B-4DED-B8D5-EF0968D22AC6}" srcOrd="0" destOrd="0" presId="urn:microsoft.com/office/officeart/2005/8/layout/hList1"/>
    <dgm:cxn modelId="{807780AB-D77A-48C8-A55A-C898839D4DE5}" type="presParOf" srcId="{BE5FD1CC-8F0B-4DED-B8D5-EF0968D22AC6}" destId="{F17D2EA8-CAE7-4EBC-B66B-49BD843946D4}" srcOrd="0" destOrd="0" presId="urn:microsoft.com/office/officeart/2005/8/layout/hList1"/>
    <dgm:cxn modelId="{7179E983-F02D-4986-A39B-60E813A849FE}" type="presParOf" srcId="{BE5FD1CC-8F0B-4DED-B8D5-EF0968D22AC6}" destId="{9989D76F-E1D6-41C9-B509-92E05D25AAD8}" srcOrd="1" destOrd="0" presId="urn:microsoft.com/office/officeart/2005/8/layout/hList1"/>
    <dgm:cxn modelId="{2042BB63-B545-41C1-92EA-5E5EE0604375}" type="presParOf" srcId="{6CF65855-71D1-47ED-8642-A2D237F7E6E3}" destId="{EE30CC18-F642-4AF2-ADCF-1868869DFBD5}" srcOrd="1" destOrd="0" presId="urn:microsoft.com/office/officeart/2005/8/layout/hList1"/>
    <dgm:cxn modelId="{F977E924-69B9-4B88-8CA5-4310B41FE3C8}" type="presParOf" srcId="{6CF65855-71D1-47ED-8642-A2D237F7E6E3}" destId="{63F897BD-070D-4024-957E-D726A2AE8F1F}" srcOrd="2" destOrd="0" presId="urn:microsoft.com/office/officeart/2005/8/layout/hList1"/>
    <dgm:cxn modelId="{4D47922B-A2CC-48E4-AA0D-9F60E9173161}" type="presParOf" srcId="{63F897BD-070D-4024-957E-D726A2AE8F1F}" destId="{68C2B75D-E775-4C8B-A8F9-B7C7DEC9A1A3}" srcOrd="0" destOrd="0" presId="urn:microsoft.com/office/officeart/2005/8/layout/hList1"/>
    <dgm:cxn modelId="{EEDA9B58-BBE7-4062-9410-0C0D2446B4C3}" type="presParOf" srcId="{63F897BD-070D-4024-957E-D726A2AE8F1F}" destId="{D674179E-B9E3-43D3-9F75-ACE6FE0FAE31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1E733B-D946-45DB-8AA0-5A7F429AD08B}">
      <dsp:nvSpPr>
        <dsp:cNvPr id="0" name=""/>
        <dsp:cNvSpPr/>
      </dsp:nvSpPr>
      <dsp:spPr>
        <a:xfrm>
          <a:off x="4519" y="0"/>
          <a:ext cx="4347666" cy="486783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700" kern="1200" dirty="0"/>
        </a:p>
      </dsp:txBody>
      <dsp:txXfrm>
        <a:off x="4519" y="0"/>
        <a:ext cx="4347666" cy="1460350"/>
      </dsp:txXfrm>
    </dsp:sp>
    <dsp:sp modelId="{550B6DEB-540C-4A61-A538-180665294569}">
      <dsp:nvSpPr>
        <dsp:cNvPr id="0" name=""/>
        <dsp:cNvSpPr/>
      </dsp:nvSpPr>
      <dsp:spPr>
        <a:xfrm>
          <a:off x="439286" y="1461776"/>
          <a:ext cx="3478133" cy="146771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0" tIns="47625" rIns="63500" bIns="4762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>
              <a:solidFill>
                <a:schemeClr val="tx1"/>
              </a:solidFill>
              <a:latin typeface="Arial Black" panose="020B0A04020102020204" pitchFamily="34" charset="0"/>
            </a:rPr>
            <a:t>Русский язык</a:t>
          </a:r>
          <a:endParaRPr lang="ru-RU" sz="2500" kern="1200" dirty="0">
            <a:solidFill>
              <a:schemeClr val="tx1"/>
            </a:solidFill>
            <a:latin typeface="Arial Black" panose="020B0A04020102020204" pitchFamily="34" charset="0"/>
          </a:endParaRPr>
        </a:p>
      </dsp:txBody>
      <dsp:txXfrm>
        <a:off x="482274" y="1504764"/>
        <a:ext cx="3392157" cy="1381742"/>
      </dsp:txXfrm>
    </dsp:sp>
    <dsp:sp modelId="{2E9447B2-D5B6-4DD5-9544-91AA8D4D0098}">
      <dsp:nvSpPr>
        <dsp:cNvPr id="0" name=""/>
        <dsp:cNvSpPr/>
      </dsp:nvSpPr>
      <dsp:spPr>
        <a:xfrm>
          <a:off x="439286" y="3155298"/>
          <a:ext cx="3478133" cy="146771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0" tIns="47625" rIns="63500" bIns="4762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>
              <a:solidFill>
                <a:schemeClr val="tx1"/>
              </a:solidFill>
              <a:latin typeface="Arial Black" panose="020B0A04020102020204" pitchFamily="34" charset="0"/>
            </a:rPr>
            <a:t>Математика</a:t>
          </a:r>
          <a:endParaRPr lang="ru-RU" sz="2500" kern="1200" dirty="0">
            <a:solidFill>
              <a:schemeClr val="tx1"/>
            </a:solidFill>
            <a:latin typeface="Arial Black" panose="020B0A04020102020204" pitchFamily="34" charset="0"/>
          </a:endParaRPr>
        </a:p>
      </dsp:txBody>
      <dsp:txXfrm>
        <a:off x="482274" y="3198286"/>
        <a:ext cx="3392157" cy="1381742"/>
      </dsp:txXfrm>
    </dsp:sp>
    <dsp:sp modelId="{921818E5-3799-4849-960E-91F92C574229}">
      <dsp:nvSpPr>
        <dsp:cNvPr id="0" name=""/>
        <dsp:cNvSpPr/>
      </dsp:nvSpPr>
      <dsp:spPr>
        <a:xfrm>
          <a:off x="4678260" y="0"/>
          <a:ext cx="4347666" cy="486783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b="1" kern="1200" dirty="0" smtClean="0">
              <a:solidFill>
                <a:schemeClr val="accent2">
                  <a:lumMod val="50000"/>
                </a:schemeClr>
              </a:solidFill>
              <a:latin typeface="Arial Black" panose="020B0A04020102020204" pitchFamily="34" charset="0"/>
            </a:rPr>
            <a:t>Предметы на основе случайного выбора</a:t>
          </a:r>
          <a:endParaRPr lang="ru-RU" sz="2700" b="1" kern="1200" dirty="0">
            <a:solidFill>
              <a:schemeClr val="accent2">
                <a:lumMod val="50000"/>
              </a:schemeClr>
            </a:solidFill>
            <a:latin typeface="Arial Black" panose="020B0A04020102020204" pitchFamily="34" charset="0"/>
          </a:endParaRPr>
        </a:p>
      </dsp:txBody>
      <dsp:txXfrm>
        <a:off x="4678260" y="0"/>
        <a:ext cx="4347666" cy="1460350"/>
      </dsp:txXfrm>
    </dsp:sp>
    <dsp:sp modelId="{B04889BD-5634-47A2-809C-E9E46B4104ED}">
      <dsp:nvSpPr>
        <dsp:cNvPr id="0" name=""/>
        <dsp:cNvSpPr/>
      </dsp:nvSpPr>
      <dsp:spPr>
        <a:xfrm>
          <a:off x="5113027" y="1460766"/>
          <a:ext cx="3478133" cy="9563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0" tIns="47625" rIns="63500" bIns="4762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>
              <a:solidFill>
                <a:schemeClr val="tx1"/>
              </a:solidFill>
              <a:latin typeface="Arial Black" panose="020B0A04020102020204" pitchFamily="34" charset="0"/>
            </a:rPr>
            <a:t>Окружающий мир</a:t>
          </a:r>
          <a:endParaRPr lang="ru-RU" sz="2500" kern="1200" dirty="0">
            <a:solidFill>
              <a:schemeClr val="tx1"/>
            </a:solidFill>
            <a:latin typeface="Arial Black" panose="020B0A04020102020204" pitchFamily="34" charset="0"/>
          </a:endParaRPr>
        </a:p>
      </dsp:txBody>
      <dsp:txXfrm>
        <a:off x="5141037" y="1488776"/>
        <a:ext cx="3422113" cy="900314"/>
      </dsp:txXfrm>
    </dsp:sp>
    <dsp:sp modelId="{5DA7C3A7-C64B-4E03-BB1F-4B3A87852A94}">
      <dsp:nvSpPr>
        <dsp:cNvPr id="0" name=""/>
        <dsp:cNvSpPr/>
      </dsp:nvSpPr>
      <dsp:spPr>
        <a:xfrm>
          <a:off x="5113027" y="2564229"/>
          <a:ext cx="3478133" cy="9563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0" tIns="47625" rIns="63500" bIns="4762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>
              <a:solidFill>
                <a:schemeClr val="tx1"/>
              </a:solidFill>
              <a:latin typeface="Arial Black" panose="020B0A04020102020204" pitchFamily="34" charset="0"/>
            </a:rPr>
            <a:t>Литература</a:t>
          </a:r>
          <a:endParaRPr lang="ru-RU" sz="2500" kern="1200" dirty="0">
            <a:solidFill>
              <a:schemeClr val="tx1"/>
            </a:solidFill>
            <a:latin typeface="Arial Black" panose="020B0A04020102020204" pitchFamily="34" charset="0"/>
          </a:endParaRPr>
        </a:p>
      </dsp:txBody>
      <dsp:txXfrm>
        <a:off x="5141037" y="2592239"/>
        <a:ext cx="3422113" cy="900314"/>
      </dsp:txXfrm>
    </dsp:sp>
    <dsp:sp modelId="{6AF9EE37-2067-47B4-BB46-3ACADED580B1}">
      <dsp:nvSpPr>
        <dsp:cNvPr id="0" name=""/>
        <dsp:cNvSpPr/>
      </dsp:nvSpPr>
      <dsp:spPr>
        <a:xfrm>
          <a:off x="5113027" y="3667692"/>
          <a:ext cx="3478133" cy="9563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0" tIns="47625" rIns="63500" bIns="4762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>
              <a:solidFill>
                <a:schemeClr val="tx1"/>
              </a:solidFill>
              <a:latin typeface="Arial Black" panose="020B0A04020102020204" pitchFamily="34" charset="0"/>
            </a:rPr>
            <a:t>Английский язык</a:t>
          </a:r>
          <a:endParaRPr lang="ru-RU" sz="2500" kern="1200" dirty="0">
            <a:solidFill>
              <a:schemeClr val="tx1"/>
            </a:solidFill>
            <a:latin typeface="Arial Black" panose="020B0A04020102020204" pitchFamily="34" charset="0"/>
          </a:endParaRPr>
        </a:p>
      </dsp:txBody>
      <dsp:txXfrm>
        <a:off x="5141037" y="3695702"/>
        <a:ext cx="3422113" cy="90031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9C4853-039B-4BF7-8C8F-E5E708537BD0}">
      <dsp:nvSpPr>
        <dsp:cNvPr id="0" name=""/>
        <dsp:cNvSpPr/>
      </dsp:nvSpPr>
      <dsp:spPr>
        <a:xfrm>
          <a:off x="1164" y="0"/>
          <a:ext cx="3027813" cy="4803059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/>
        </a:p>
      </dsp:txBody>
      <dsp:txXfrm>
        <a:off x="1164" y="0"/>
        <a:ext cx="3027813" cy="1440918"/>
      </dsp:txXfrm>
    </dsp:sp>
    <dsp:sp modelId="{C32252B2-0B48-4C32-8EC8-1FB26F347B6F}">
      <dsp:nvSpPr>
        <dsp:cNvPr id="0" name=""/>
        <dsp:cNvSpPr/>
      </dsp:nvSpPr>
      <dsp:spPr>
        <a:xfrm>
          <a:off x="303945" y="1442325"/>
          <a:ext cx="2422251" cy="14481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tx1"/>
              </a:solidFill>
              <a:latin typeface="Arial Black" panose="020B0A04020102020204" pitchFamily="34" charset="0"/>
            </a:rPr>
            <a:t>Русский язык</a:t>
          </a:r>
          <a:endParaRPr lang="ru-RU" sz="2400" kern="1200" dirty="0">
            <a:solidFill>
              <a:schemeClr val="tx1"/>
            </a:solidFill>
            <a:latin typeface="Arial Black" panose="020B0A04020102020204" pitchFamily="34" charset="0"/>
          </a:endParaRPr>
        </a:p>
      </dsp:txBody>
      <dsp:txXfrm>
        <a:off x="346361" y="1484741"/>
        <a:ext cx="2337419" cy="1363356"/>
      </dsp:txXfrm>
    </dsp:sp>
    <dsp:sp modelId="{7DBBE1E4-B6B1-49A9-95A0-145A564C212F}">
      <dsp:nvSpPr>
        <dsp:cNvPr id="0" name=""/>
        <dsp:cNvSpPr/>
      </dsp:nvSpPr>
      <dsp:spPr>
        <a:xfrm>
          <a:off x="303945" y="3113311"/>
          <a:ext cx="2422251" cy="14481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tx1"/>
              </a:solidFill>
              <a:latin typeface="Arial Black" panose="020B0A04020102020204" pitchFamily="34" charset="0"/>
            </a:rPr>
            <a:t>Математика</a:t>
          </a:r>
          <a:endParaRPr lang="ru-RU" sz="2400" kern="1200" dirty="0">
            <a:solidFill>
              <a:schemeClr val="tx1"/>
            </a:solidFill>
            <a:latin typeface="Arial Black" panose="020B0A04020102020204" pitchFamily="34" charset="0"/>
          </a:endParaRPr>
        </a:p>
      </dsp:txBody>
      <dsp:txXfrm>
        <a:off x="346361" y="3155727"/>
        <a:ext cx="2337419" cy="1363356"/>
      </dsp:txXfrm>
    </dsp:sp>
    <dsp:sp modelId="{952AD25C-082F-493E-94E0-B75030743B71}">
      <dsp:nvSpPr>
        <dsp:cNvPr id="0" name=""/>
        <dsp:cNvSpPr/>
      </dsp:nvSpPr>
      <dsp:spPr>
        <a:xfrm>
          <a:off x="3256064" y="0"/>
          <a:ext cx="3027813" cy="4803059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accent2">
                  <a:lumMod val="50000"/>
                </a:schemeClr>
              </a:solidFill>
              <a:latin typeface="Arial Black" panose="020B0A04020102020204" pitchFamily="34" charset="0"/>
            </a:rPr>
            <a:t>Предметы на основе случайного выбора (ГРУППА 1)</a:t>
          </a:r>
          <a:endParaRPr lang="ru-RU" sz="2000" kern="1200" dirty="0">
            <a:solidFill>
              <a:schemeClr val="accent2">
                <a:lumMod val="50000"/>
              </a:schemeClr>
            </a:solidFill>
            <a:latin typeface="Arial Black" panose="020B0A04020102020204" pitchFamily="34" charset="0"/>
          </a:endParaRPr>
        </a:p>
      </dsp:txBody>
      <dsp:txXfrm>
        <a:off x="3256064" y="0"/>
        <a:ext cx="3027813" cy="1440918"/>
      </dsp:txXfrm>
    </dsp:sp>
    <dsp:sp modelId="{F8088C43-206E-4DEE-983E-9C6837979DF2}">
      <dsp:nvSpPr>
        <dsp:cNvPr id="0" name=""/>
        <dsp:cNvSpPr/>
      </dsp:nvSpPr>
      <dsp:spPr>
        <a:xfrm>
          <a:off x="3558845" y="1441328"/>
          <a:ext cx="2422251" cy="9436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tx1"/>
              </a:solidFill>
              <a:latin typeface="Arial Black" panose="020B0A04020102020204" pitchFamily="34" charset="0"/>
            </a:rPr>
            <a:t>История</a:t>
          </a:r>
          <a:endParaRPr lang="ru-RU" sz="2400" kern="1200" dirty="0">
            <a:solidFill>
              <a:schemeClr val="tx1"/>
            </a:solidFill>
            <a:latin typeface="Arial Black" panose="020B0A04020102020204" pitchFamily="34" charset="0"/>
          </a:endParaRPr>
        </a:p>
      </dsp:txBody>
      <dsp:txXfrm>
        <a:off x="3586482" y="1468965"/>
        <a:ext cx="2366977" cy="888334"/>
      </dsp:txXfrm>
    </dsp:sp>
    <dsp:sp modelId="{4A6CDD8F-2531-427C-8AE7-314A3CC04FCC}">
      <dsp:nvSpPr>
        <dsp:cNvPr id="0" name=""/>
        <dsp:cNvSpPr/>
      </dsp:nvSpPr>
      <dsp:spPr>
        <a:xfrm>
          <a:off x="3558845" y="2530108"/>
          <a:ext cx="2422251" cy="9436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tx1"/>
              </a:solidFill>
              <a:latin typeface="Arial Black" panose="020B0A04020102020204" pitchFamily="34" charset="0"/>
            </a:rPr>
            <a:t>Литература</a:t>
          </a:r>
          <a:endParaRPr lang="ru-RU" sz="2400" kern="1200" dirty="0">
            <a:solidFill>
              <a:schemeClr val="tx1"/>
            </a:solidFill>
            <a:latin typeface="Arial Black" panose="020B0A04020102020204" pitchFamily="34" charset="0"/>
          </a:endParaRPr>
        </a:p>
      </dsp:txBody>
      <dsp:txXfrm>
        <a:off x="3586482" y="2557745"/>
        <a:ext cx="2366977" cy="888334"/>
      </dsp:txXfrm>
    </dsp:sp>
    <dsp:sp modelId="{2F6FFE4B-61D9-4F29-BF0B-F804EAFD514F}">
      <dsp:nvSpPr>
        <dsp:cNvPr id="0" name=""/>
        <dsp:cNvSpPr/>
      </dsp:nvSpPr>
      <dsp:spPr>
        <a:xfrm>
          <a:off x="3558845" y="3618887"/>
          <a:ext cx="2422251" cy="9436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tx1"/>
              </a:solidFill>
              <a:latin typeface="Arial Black" panose="020B0A04020102020204" pitchFamily="34" charset="0"/>
            </a:rPr>
            <a:t>Английский язык</a:t>
          </a:r>
          <a:endParaRPr lang="ru-RU" sz="2400" kern="1200" dirty="0">
            <a:solidFill>
              <a:schemeClr val="tx1"/>
            </a:solidFill>
            <a:latin typeface="Arial Black" panose="020B0A04020102020204" pitchFamily="34" charset="0"/>
          </a:endParaRPr>
        </a:p>
      </dsp:txBody>
      <dsp:txXfrm>
        <a:off x="3586482" y="3646524"/>
        <a:ext cx="2366977" cy="888334"/>
      </dsp:txXfrm>
    </dsp:sp>
    <dsp:sp modelId="{3A3C724C-2FF7-4155-A840-3DA5D8C4FDB4}">
      <dsp:nvSpPr>
        <dsp:cNvPr id="0" name=""/>
        <dsp:cNvSpPr/>
      </dsp:nvSpPr>
      <dsp:spPr>
        <a:xfrm>
          <a:off x="6510964" y="0"/>
          <a:ext cx="3027813" cy="4803059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accent2">
                  <a:lumMod val="50000"/>
                </a:schemeClr>
              </a:solidFill>
              <a:latin typeface="Arial Black" panose="020B0A04020102020204" pitchFamily="34" charset="0"/>
            </a:rPr>
            <a:t>Предметы на основе случайного выбора (ГРУППА 2)</a:t>
          </a:r>
          <a:endParaRPr lang="ru-RU" sz="2000" kern="1200" dirty="0">
            <a:solidFill>
              <a:schemeClr val="accent2">
                <a:lumMod val="50000"/>
              </a:schemeClr>
            </a:solidFill>
            <a:latin typeface="Arial Black" panose="020B0A04020102020204" pitchFamily="34" charset="0"/>
          </a:endParaRPr>
        </a:p>
      </dsp:txBody>
      <dsp:txXfrm>
        <a:off x="6510964" y="0"/>
        <a:ext cx="3027813" cy="1440918"/>
      </dsp:txXfrm>
    </dsp:sp>
    <dsp:sp modelId="{97D79402-6556-452D-A9ED-2C9644F18426}">
      <dsp:nvSpPr>
        <dsp:cNvPr id="0" name=""/>
        <dsp:cNvSpPr/>
      </dsp:nvSpPr>
      <dsp:spPr>
        <a:xfrm>
          <a:off x="6813745" y="1442325"/>
          <a:ext cx="2422251" cy="14481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tx1"/>
              </a:solidFill>
              <a:latin typeface="Arial Black" panose="020B0A04020102020204" pitchFamily="34" charset="0"/>
            </a:rPr>
            <a:t>География</a:t>
          </a:r>
          <a:endParaRPr lang="ru-RU" sz="2400" kern="1200" dirty="0">
            <a:solidFill>
              <a:schemeClr val="tx1"/>
            </a:solidFill>
            <a:latin typeface="Arial Black" panose="020B0A04020102020204" pitchFamily="34" charset="0"/>
          </a:endParaRPr>
        </a:p>
      </dsp:txBody>
      <dsp:txXfrm>
        <a:off x="6856161" y="1484741"/>
        <a:ext cx="2337419" cy="1363356"/>
      </dsp:txXfrm>
    </dsp:sp>
    <dsp:sp modelId="{71597D9E-689D-43BD-BB01-D5C4CB1C24C9}">
      <dsp:nvSpPr>
        <dsp:cNvPr id="0" name=""/>
        <dsp:cNvSpPr/>
      </dsp:nvSpPr>
      <dsp:spPr>
        <a:xfrm>
          <a:off x="6813745" y="3113311"/>
          <a:ext cx="2422251" cy="14481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0" kern="1200" dirty="0" smtClean="0">
              <a:solidFill>
                <a:schemeClr val="tx1"/>
              </a:solidFill>
              <a:latin typeface="Arial Black" panose="020B0A04020102020204" pitchFamily="34" charset="0"/>
            </a:rPr>
            <a:t>Биология</a:t>
          </a:r>
          <a:endParaRPr lang="ru-RU" sz="2400" b="0" kern="1200" dirty="0">
            <a:solidFill>
              <a:schemeClr val="tx1"/>
            </a:solidFill>
            <a:latin typeface="Arial Black" panose="020B0A04020102020204" pitchFamily="34" charset="0"/>
          </a:endParaRPr>
        </a:p>
      </dsp:txBody>
      <dsp:txXfrm>
        <a:off x="6856161" y="3155727"/>
        <a:ext cx="2337419" cy="136335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9C4853-039B-4BF7-8C8F-E5E708537BD0}">
      <dsp:nvSpPr>
        <dsp:cNvPr id="0" name=""/>
        <dsp:cNvSpPr/>
      </dsp:nvSpPr>
      <dsp:spPr>
        <a:xfrm>
          <a:off x="1164" y="0"/>
          <a:ext cx="3027813" cy="4803059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/>
        </a:p>
      </dsp:txBody>
      <dsp:txXfrm>
        <a:off x="1164" y="0"/>
        <a:ext cx="3027813" cy="1440918"/>
      </dsp:txXfrm>
    </dsp:sp>
    <dsp:sp modelId="{C32252B2-0B48-4C32-8EC8-1FB26F347B6F}">
      <dsp:nvSpPr>
        <dsp:cNvPr id="0" name=""/>
        <dsp:cNvSpPr/>
      </dsp:nvSpPr>
      <dsp:spPr>
        <a:xfrm>
          <a:off x="303945" y="1442325"/>
          <a:ext cx="2422251" cy="14481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tx1"/>
              </a:solidFill>
              <a:latin typeface="Arial Black" panose="020B0A04020102020204" pitchFamily="34" charset="0"/>
            </a:rPr>
            <a:t>Русский язык</a:t>
          </a:r>
          <a:endParaRPr lang="ru-RU" sz="2400" kern="1200" dirty="0">
            <a:solidFill>
              <a:schemeClr val="tx1"/>
            </a:solidFill>
            <a:latin typeface="Arial Black" panose="020B0A04020102020204" pitchFamily="34" charset="0"/>
          </a:endParaRPr>
        </a:p>
      </dsp:txBody>
      <dsp:txXfrm>
        <a:off x="346361" y="1484741"/>
        <a:ext cx="2337419" cy="1363356"/>
      </dsp:txXfrm>
    </dsp:sp>
    <dsp:sp modelId="{7DBBE1E4-B6B1-49A9-95A0-145A564C212F}">
      <dsp:nvSpPr>
        <dsp:cNvPr id="0" name=""/>
        <dsp:cNvSpPr/>
      </dsp:nvSpPr>
      <dsp:spPr>
        <a:xfrm>
          <a:off x="303945" y="3113311"/>
          <a:ext cx="2422251" cy="14481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tx1"/>
              </a:solidFill>
              <a:latin typeface="Arial Black" panose="020B0A04020102020204" pitchFamily="34" charset="0"/>
            </a:rPr>
            <a:t>Математика</a:t>
          </a:r>
          <a:endParaRPr lang="ru-RU" sz="2400" kern="1200" dirty="0">
            <a:solidFill>
              <a:schemeClr val="tx1"/>
            </a:solidFill>
            <a:latin typeface="Arial Black" panose="020B0A04020102020204" pitchFamily="34" charset="0"/>
          </a:endParaRPr>
        </a:p>
      </dsp:txBody>
      <dsp:txXfrm>
        <a:off x="346361" y="3155727"/>
        <a:ext cx="2337419" cy="1363356"/>
      </dsp:txXfrm>
    </dsp:sp>
    <dsp:sp modelId="{952AD25C-082F-493E-94E0-B75030743B71}">
      <dsp:nvSpPr>
        <dsp:cNvPr id="0" name=""/>
        <dsp:cNvSpPr/>
      </dsp:nvSpPr>
      <dsp:spPr>
        <a:xfrm>
          <a:off x="3256064" y="0"/>
          <a:ext cx="3027813" cy="4803059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accent2">
                  <a:lumMod val="50000"/>
                </a:schemeClr>
              </a:solidFill>
              <a:latin typeface="Arial Black" panose="020B0A04020102020204" pitchFamily="34" charset="0"/>
            </a:rPr>
            <a:t>Предметы на основе случайного выбора (ГРУППА 1)</a:t>
          </a:r>
          <a:endParaRPr lang="ru-RU" sz="2000" kern="1200" dirty="0">
            <a:solidFill>
              <a:schemeClr val="accent2">
                <a:lumMod val="50000"/>
              </a:schemeClr>
            </a:solidFill>
            <a:latin typeface="Arial Black" panose="020B0A04020102020204" pitchFamily="34" charset="0"/>
          </a:endParaRPr>
        </a:p>
      </dsp:txBody>
      <dsp:txXfrm>
        <a:off x="3256064" y="0"/>
        <a:ext cx="3027813" cy="1440918"/>
      </dsp:txXfrm>
    </dsp:sp>
    <dsp:sp modelId="{F8088C43-206E-4DEE-983E-9C6837979DF2}">
      <dsp:nvSpPr>
        <dsp:cNvPr id="0" name=""/>
        <dsp:cNvSpPr/>
      </dsp:nvSpPr>
      <dsp:spPr>
        <a:xfrm>
          <a:off x="3558845" y="1441328"/>
          <a:ext cx="2422251" cy="9436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tx1"/>
              </a:solidFill>
              <a:latin typeface="Arial Black" panose="020B0A04020102020204" pitchFamily="34" charset="0"/>
            </a:rPr>
            <a:t>История</a:t>
          </a:r>
          <a:endParaRPr lang="ru-RU" sz="2400" kern="1200" dirty="0">
            <a:solidFill>
              <a:schemeClr val="tx1"/>
            </a:solidFill>
            <a:latin typeface="Arial Black" panose="020B0A04020102020204" pitchFamily="34" charset="0"/>
          </a:endParaRPr>
        </a:p>
      </dsp:txBody>
      <dsp:txXfrm>
        <a:off x="3586482" y="1468965"/>
        <a:ext cx="2366977" cy="888334"/>
      </dsp:txXfrm>
    </dsp:sp>
    <dsp:sp modelId="{4A6CDD8F-2531-427C-8AE7-314A3CC04FCC}">
      <dsp:nvSpPr>
        <dsp:cNvPr id="0" name=""/>
        <dsp:cNvSpPr/>
      </dsp:nvSpPr>
      <dsp:spPr>
        <a:xfrm>
          <a:off x="3558845" y="2530108"/>
          <a:ext cx="2422251" cy="9436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tx1"/>
              </a:solidFill>
              <a:latin typeface="Arial Black" panose="020B0A04020102020204" pitchFamily="34" charset="0"/>
            </a:rPr>
            <a:t>Литература</a:t>
          </a:r>
          <a:endParaRPr lang="ru-RU" sz="2400" kern="1200" dirty="0">
            <a:solidFill>
              <a:schemeClr val="tx1"/>
            </a:solidFill>
            <a:latin typeface="Arial Black" panose="020B0A04020102020204" pitchFamily="34" charset="0"/>
          </a:endParaRPr>
        </a:p>
      </dsp:txBody>
      <dsp:txXfrm>
        <a:off x="3586482" y="2557745"/>
        <a:ext cx="2366977" cy="888334"/>
      </dsp:txXfrm>
    </dsp:sp>
    <dsp:sp modelId="{2F6FFE4B-61D9-4F29-BF0B-F804EAFD514F}">
      <dsp:nvSpPr>
        <dsp:cNvPr id="0" name=""/>
        <dsp:cNvSpPr/>
      </dsp:nvSpPr>
      <dsp:spPr>
        <a:xfrm>
          <a:off x="3558845" y="3618887"/>
          <a:ext cx="2422251" cy="9436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tx1"/>
              </a:solidFill>
              <a:latin typeface="Arial Black" panose="020B0A04020102020204" pitchFamily="34" charset="0"/>
            </a:rPr>
            <a:t>Английский язык</a:t>
          </a:r>
          <a:endParaRPr lang="ru-RU" sz="2400" kern="1200" dirty="0">
            <a:solidFill>
              <a:schemeClr val="tx1"/>
            </a:solidFill>
            <a:latin typeface="Arial Black" panose="020B0A04020102020204" pitchFamily="34" charset="0"/>
          </a:endParaRPr>
        </a:p>
      </dsp:txBody>
      <dsp:txXfrm>
        <a:off x="3586482" y="3646524"/>
        <a:ext cx="2366977" cy="888334"/>
      </dsp:txXfrm>
    </dsp:sp>
    <dsp:sp modelId="{3A3C724C-2FF7-4155-A840-3DA5D8C4FDB4}">
      <dsp:nvSpPr>
        <dsp:cNvPr id="0" name=""/>
        <dsp:cNvSpPr/>
      </dsp:nvSpPr>
      <dsp:spPr>
        <a:xfrm>
          <a:off x="6510964" y="0"/>
          <a:ext cx="3027813" cy="4803059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accent2">
                  <a:lumMod val="50000"/>
                </a:schemeClr>
              </a:solidFill>
              <a:latin typeface="Arial Black" panose="020B0A04020102020204" pitchFamily="34" charset="0"/>
            </a:rPr>
            <a:t>Предметы на основе случайного выбора (ГРУППА 2)</a:t>
          </a:r>
          <a:endParaRPr lang="ru-RU" sz="2000" kern="1200" dirty="0">
            <a:solidFill>
              <a:schemeClr val="accent2">
                <a:lumMod val="50000"/>
              </a:schemeClr>
            </a:solidFill>
            <a:latin typeface="Arial Black" panose="020B0A04020102020204" pitchFamily="34" charset="0"/>
          </a:endParaRPr>
        </a:p>
      </dsp:txBody>
      <dsp:txXfrm>
        <a:off x="6510964" y="0"/>
        <a:ext cx="3027813" cy="1440918"/>
      </dsp:txXfrm>
    </dsp:sp>
    <dsp:sp modelId="{97D79402-6556-452D-A9ED-2C9644F18426}">
      <dsp:nvSpPr>
        <dsp:cNvPr id="0" name=""/>
        <dsp:cNvSpPr/>
      </dsp:nvSpPr>
      <dsp:spPr>
        <a:xfrm>
          <a:off x="6813745" y="1442325"/>
          <a:ext cx="2422251" cy="14481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tx1"/>
              </a:solidFill>
              <a:latin typeface="Arial Black" panose="020B0A04020102020204" pitchFamily="34" charset="0"/>
            </a:rPr>
            <a:t>География</a:t>
          </a:r>
          <a:endParaRPr lang="ru-RU" sz="2400" kern="1200" dirty="0">
            <a:solidFill>
              <a:schemeClr val="tx1"/>
            </a:solidFill>
            <a:latin typeface="Arial Black" panose="020B0A04020102020204" pitchFamily="34" charset="0"/>
          </a:endParaRPr>
        </a:p>
      </dsp:txBody>
      <dsp:txXfrm>
        <a:off x="6856161" y="1484741"/>
        <a:ext cx="2337419" cy="1363356"/>
      </dsp:txXfrm>
    </dsp:sp>
    <dsp:sp modelId="{71597D9E-689D-43BD-BB01-D5C4CB1C24C9}">
      <dsp:nvSpPr>
        <dsp:cNvPr id="0" name=""/>
        <dsp:cNvSpPr/>
      </dsp:nvSpPr>
      <dsp:spPr>
        <a:xfrm>
          <a:off x="6813745" y="3113311"/>
          <a:ext cx="2422251" cy="14481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0" kern="1200" dirty="0" smtClean="0">
              <a:solidFill>
                <a:schemeClr val="tx1"/>
              </a:solidFill>
              <a:latin typeface="Arial Black" panose="020B0A04020102020204" pitchFamily="34" charset="0"/>
            </a:rPr>
            <a:t>Биология</a:t>
          </a:r>
          <a:endParaRPr lang="ru-RU" sz="2400" b="0" kern="1200" dirty="0">
            <a:solidFill>
              <a:schemeClr val="tx1"/>
            </a:solidFill>
            <a:latin typeface="Arial Black" panose="020B0A04020102020204" pitchFamily="34" charset="0"/>
          </a:endParaRPr>
        </a:p>
      </dsp:txBody>
      <dsp:txXfrm>
        <a:off x="6856161" y="3155727"/>
        <a:ext cx="2337419" cy="136335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9C4853-039B-4BF7-8C8F-E5E708537BD0}">
      <dsp:nvSpPr>
        <dsp:cNvPr id="0" name=""/>
        <dsp:cNvSpPr/>
      </dsp:nvSpPr>
      <dsp:spPr>
        <a:xfrm>
          <a:off x="1164" y="0"/>
          <a:ext cx="3027813" cy="4803059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/>
        </a:p>
      </dsp:txBody>
      <dsp:txXfrm>
        <a:off x="1164" y="0"/>
        <a:ext cx="3027813" cy="1440918"/>
      </dsp:txXfrm>
    </dsp:sp>
    <dsp:sp modelId="{C32252B2-0B48-4C32-8EC8-1FB26F347B6F}">
      <dsp:nvSpPr>
        <dsp:cNvPr id="0" name=""/>
        <dsp:cNvSpPr/>
      </dsp:nvSpPr>
      <dsp:spPr>
        <a:xfrm>
          <a:off x="303945" y="1442325"/>
          <a:ext cx="2422251" cy="14481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41910" rIns="5588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>
              <a:solidFill>
                <a:schemeClr val="tx1"/>
              </a:solidFill>
              <a:latin typeface="Arial Black" panose="020B0A04020102020204" pitchFamily="34" charset="0"/>
            </a:rPr>
            <a:t>Русский язык</a:t>
          </a:r>
          <a:endParaRPr lang="ru-RU" sz="2200" kern="1200" dirty="0">
            <a:solidFill>
              <a:schemeClr val="tx1"/>
            </a:solidFill>
            <a:latin typeface="Arial Black" panose="020B0A04020102020204" pitchFamily="34" charset="0"/>
          </a:endParaRPr>
        </a:p>
      </dsp:txBody>
      <dsp:txXfrm>
        <a:off x="346361" y="1484741"/>
        <a:ext cx="2337419" cy="1363356"/>
      </dsp:txXfrm>
    </dsp:sp>
    <dsp:sp modelId="{7DBBE1E4-B6B1-49A9-95A0-145A564C212F}">
      <dsp:nvSpPr>
        <dsp:cNvPr id="0" name=""/>
        <dsp:cNvSpPr/>
      </dsp:nvSpPr>
      <dsp:spPr>
        <a:xfrm>
          <a:off x="303945" y="3113311"/>
          <a:ext cx="2422251" cy="14481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41910" rIns="5588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>
              <a:solidFill>
                <a:schemeClr val="tx1"/>
              </a:solidFill>
              <a:latin typeface="Arial Black" panose="020B0A04020102020204" pitchFamily="34" charset="0"/>
            </a:rPr>
            <a:t>Математика</a:t>
          </a:r>
          <a:endParaRPr lang="ru-RU" sz="2200" kern="1200" dirty="0">
            <a:solidFill>
              <a:schemeClr val="tx1"/>
            </a:solidFill>
            <a:latin typeface="Arial Black" panose="020B0A04020102020204" pitchFamily="34" charset="0"/>
          </a:endParaRPr>
        </a:p>
      </dsp:txBody>
      <dsp:txXfrm>
        <a:off x="346361" y="3155727"/>
        <a:ext cx="2337419" cy="1363356"/>
      </dsp:txXfrm>
    </dsp:sp>
    <dsp:sp modelId="{952AD25C-082F-493E-94E0-B75030743B71}">
      <dsp:nvSpPr>
        <dsp:cNvPr id="0" name=""/>
        <dsp:cNvSpPr/>
      </dsp:nvSpPr>
      <dsp:spPr>
        <a:xfrm>
          <a:off x="3256064" y="0"/>
          <a:ext cx="3027813" cy="4803059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accent2">
                  <a:lumMod val="50000"/>
                </a:schemeClr>
              </a:solidFill>
              <a:latin typeface="Arial Black" panose="020B0A04020102020204" pitchFamily="34" charset="0"/>
            </a:rPr>
            <a:t>Предметы на основе случайного выбора (ГРУППА 1)</a:t>
          </a:r>
          <a:endParaRPr lang="ru-RU" sz="2000" kern="1200" dirty="0">
            <a:solidFill>
              <a:schemeClr val="accent2">
                <a:lumMod val="50000"/>
              </a:schemeClr>
            </a:solidFill>
            <a:latin typeface="Arial Black" panose="020B0A04020102020204" pitchFamily="34" charset="0"/>
          </a:endParaRPr>
        </a:p>
      </dsp:txBody>
      <dsp:txXfrm>
        <a:off x="3256064" y="0"/>
        <a:ext cx="3027813" cy="1440918"/>
      </dsp:txXfrm>
    </dsp:sp>
    <dsp:sp modelId="{F8088C43-206E-4DEE-983E-9C6837979DF2}">
      <dsp:nvSpPr>
        <dsp:cNvPr id="0" name=""/>
        <dsp:cNvSpPr/>
      </dsp:nvSpPr>
      <dsp:spPr>
        <a:xfrm>
          <a:off x="3558845" y="1441328"/>
          <a:ext cx="2422251" cy="9436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41910" rIns="5588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>
              <a:solidFill>
                <a:schemeClr val="tx1"/>
              </a:solidFill>
              <a:latin typeface="Arial Black" panose="020B0A04020102020204" pitchFamily="34" charset="0"/>
            </a:rPr>
            <a:t>История</a:t>
          </a:r>
          <a:endParaRPr lang="ru-RU" sz="2200" kern="1200" dirty="0">
            <a:solidFill>
              <a:schemeClr val="tx1"/>
            </a:solidFill>
            <a:latin typeface="Arial Black" panose="020B0A04020102020204" pitchFamily="34" charset="0"/>
          </a:endParaRPr>
        </a:p>
      </dsp:txBody>
      <dsp:txXfrm>
        <a:off x="3586482" y="1468965"/>
        <a:ext cx="2366977" cy="888334"/>
      </dsp:txXfrm>
    </dsp:sp>
    <dsp:sp modelId="{4A6CDD8F-2531-427C-8AE7-314A3CC04FCC}">
      <dsp:nvSpPr>
        <dsp:cNvPr id="0" name=""/>
        <dsp:cNvSpPr/>
      </dsp:nvSpPr>
      <dsp:spPr>
        <a:xfrm>
          <a:off x="3558845" y="2530108"/>
          <a:ext cx="2422251" cy="9436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41910" rIns="5588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>
              <a:solidFill>
                <a:schemeClr val="tx1"/>
              </a:solidFill>
              <a:latin typeface="Arial Black" panose="020B0A04020102020204" pitchFamily="34" charset="0"/>
            </a:rPr>
            <a:t>Литература</a:t>
          </a:r>
          <a:endParaRPr lang="ru-RU" sz="2200" kern="1200" dirty="0">
            <a:solidFill>
              <a:schemeClr val="tx1"/>
            </a:solidFill>
            <a:latin typeface="Arial Black" panose="020B0A04020102020204" pitchFamily="34" charset="0"/>
          </a:endParaRPr>
        </a:p>
      </dsp:txBody>
      <dsp:txXfrm>
        <a:off x="3586482" y="2557745"/>
        <a:ext cx="2366977" cy="888334"/>
      </dsp:txXfrm>
    </dsp:sp>
    <dsp:sp modelId="{2F6FFE4B-61D9-4F29-BF0B-F804EAFD514F}">
      <dsp:nvSpPr>
        <dsp:cNvPr id="0" name=""/>
        <dsp:cNvSpPr/>
      </dsp:nvSpPr>
      <dsp:spPr>
        <a:xfrm>
          <a:off x="3558845" y="3618887"/>
          <a:ext cx="2422251" cy="9436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41910" rIns="5588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>
              <a:solidFill>
                <a:schemeClr val="tx1"/>
              </a:solidFill>
              <a:latin typeface="Arial Black" panose="020B0A04020102020204" pitchFamily="34" charset="0"/>
            </a:rPr>
            <a:t>Английский язык</a:t>
          </a:r>
          <a:endParaRPr lang="ru-RU" sz="2200" kern="1200" dirty="0">
            <a:solidFill>
              <a:schemeClr val="tx1"/>
            </a:solidFill>
            <a:latin typeface="Arial Black" panose="020B0A04020102020204" pitchFamily="34" charset="0"/>
          </a:endParaRPr>
        </a:p>
      </dsp:txBody>
      <dsp:txXfrm>
        <a:off x="3586482" y="3646524"/>
        <a:ext cx="2366977" cy="888334"/>
      </dsp:txXfrm>
    </dsp:sp>
    <dsp:sp modelId="{3A3C724C-2FF7-4155-A840-3DA5D8C4FDB4}">
      <dsp:nvSpPr>
        <dsp:cNvPr id="0" name=""/>
        <dsp:cNvSpPr/>
      </dsp:nvSpPr>
      <dsp:spPr>
        <a:xfrm>
          <a:off x="6510964" y="0"/>
          <a:ext cx="3027813" cy="4803059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accent2">
                  <a:lumMod val="50000"/>
                </a:schemeClr>
              </a:solidFill>
              <a:latin typeface="Arial Black" panose="020B0A04020102020204" pitchFamily="34" charset="0"/>
            </a:rPr>
            <a:t>Предметы на основе случайного выбора (ГРУППА 2)</a:t>
          </a:r>
          <a:endParaRPr lang="ru-RU" sz="2000" kern="1200" dirty="0">
            <a:solidFill>
              <a:schemeClr val="accent2">
                <a:lumMod val="50000"/>
              </a:schemeClr>
            </a:solidFill>
            <a:latin typeface="Arial Black" panose="020B0A04020102020204" pitchFamily="34" charset="0"/>
          </a:endParaRPr>
        </a:p>
      </dsp:txBody>
      <dsp:txXfrm>
        <a:off x="6510964" y="0"/>
        <a:ext cx="3027813" cy="1440918"/>
      </dsp:txXfrm>
    </dsp:sp>
    <dsp:sp modelId="{97D79402-6556-452D-A9ED-2C9644F18426}">
      <dsp:nvSpPr>
        <dsp:cNvPr id="0" name=""/>
        <dsp:cNvSpPr/>
      </dsp:nvSpPr>
      <dsp:spPr>
        <a:xfrm>
          <a:off x="6813745" y="1441035"/>
          <a:ext cx="2422251" cy="6997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41910" rIns="5588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>
              <a:solidFill>
                <a:schemeClr val="tx1"/>
              </a:solidFill>
              <a:latin typeface="Arial Black" panose="020B0A04020102020204" pitchFamily="34" charset="0"/>
            </a:rPr>
            <a:t>География</a:t>
          </a:r>
          <a:endParaRPr lang="ru-RU" sz="2200" kern="1200" dirty="0">
            <a:solidFill>
              <a:schemeClr val="tx1"/>
            </a:solidFill>
            <a:latin typeface="Arial Black" panose="020B0A04020102020204" pitchFamily="34" charset="0"/>
          </a:endParaRPr>
        </a:p>
      </dsp:txBody>
      <dsp:txXfrm>
        <a:off x="6834239" y="1461529"/>
        <a:ext cx="2381263" cy="658715"/>
      </dsp:txXfrm>
    </dsp:sp>
    <dsp:sp modelId="{71597D9E-689D-43BD-BB01-D5C4CB1C24C9}">
      <dsp:nvSpPr>
        <dsp:cNvPr id="0" name=""/>
        <dsp:cNvSpPr/>
      </dsp:nvSpPr>
      <dsp:spPr>
        <a:xfrm>
          <a:off x="6813745" y="2248385"/>
          <a:ext cx="2422251" cy="6997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41910" rIns="5588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0" kern="1200" dirty="0" smtClean="0">
              <a:solidFill>
                <a:schemeClr val="tx1"/>
              </a:solidFill>
              <a:latin typeface="Arial Black" panose="020B0A04020102020204" pitchFamily="34" charset="0"/>
            </a:rPr>
            <a:t>Биология</a:t>
          </a:r>
          <a:endParaRPr lang="ru-RU" sz="2200" b="0" kern="1200" dirty="0">
            <a:solidFill>
              <a:schemeClr val="tx1"/>
            </a:solidFill>
            <a:latin typeface="Arial Black" panose="020B0A04020102020204" pitchFamily="34" charset="0"/>
          </a:endParaRPr>
        </a:p>
      </dsp:txBody>
      <dsp:txXfrm>
        <a:off x="6834239" y="2268879"/>
        <a:ext cx="2381263" cy="658715"/>
      </dsp:txXfrm>
    </dsp:sp>
    <dsp:sp modelId="{1EDFE6A8-5FBB-445C-A36A-E5E0E91D5588}">
      <dsp:nvSpPr>
        <dsp:cNvPr id="0" name=""/>
        <dsp:cNvSpPr/>
      </dsp:nvSpPr>
      <dsp:spPr>
        <a:xfrm>
          <a:off x="6813745" y="3055735"/>
          <a:ext cx="2422251" cy="6997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41910" rIns="5588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>
              <a:solidFill>
                <a:schemeClr val="tx1"/>
              </a:solidFill>
              <a:latin typeface="Arial Black" panose="020B0A04020102020204" pitchFamily="34" charset="0"/>
            </a:rPr>
            <a:t>Физика</a:t>
          </a:r>
          <a:endParaRPr lang="ru-RU" sz="2200" kern="1200" dirty="0">
            <a:solidFill>
              <a:schemeClr val="tx1"/>
            </a:solidFill>
            <a:latin typeface="Arial Black" panose="020B0A04020102020204" pitchFamily="34" charset="0"/>
          </a:endParaRPr>
        </a:p>
      </dsp:txBody>
      <dsp:txXfrm>
        <a:off x="6834239" y="3076229"/>
        <a:ext cx="2381263" cy="658715"/>
      </dsp:txXfrm>
    </dsp:sp>
    <dsp:sp modelId="{CBBE9EE7-0121-4755-BD53-6A015A8ECEB6}">
      <dsp:nvSpPr>
        <dsp:cNvPr id="0" name=""/>
        <dsp:cNvSpPr/>
      </dsp:nvSpPr>
      <dsp:spPr>
        <a:xfrm>
          <a:off x="6813745" y="3863086"/>
          <a:ext cx="2422251" cy="6997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41910" rIns="5588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>
              <a:solidFill>
                <a:schemeClr val="tx1"/>
              </a:solidFill>
              <a:latin typeface="Arial Black" panose="020B0A04020102020204" pitchFamily="34" charset="0"/>
            </a:rPr>
            <a:t>Информатика</a:t>
          </a:r>
          <a:endParaRPr lang="ru-RU" sz="2200" kern="1200" dirty="0">
            <a:solidFill>
              <a:schemeClr val="tx1"/>
            </a:solidFill>
            <a:latin typeface="Arial Black" panose="020B0A04020102020204" pitchFamily="34" charset="0"/>
          </a:endParaRPr>
        </a:p>
      </dsp:txBody>
      <dsp:txXfrm>
        <a:off x="6834239" y="3883580"/>
        <a:ext cx="2381263" cy="65871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9C4853-039B-4BF7-8C8F-E5E708537BD0}">
      <dsp:nvSpPr>
        <dsp:cNvPr id="0" name=""/>
        <dsp:cNvSpPr/>
      </dsp:nvSpPr>
      <dsp:spPr>
        <a:xfrm>
          <a:off x="1164" y="0"/>
          <a:ext cx="3027813" cy="4803059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/>
        </a:p>
      </dsp:txBody>
      <dsp:txXfrm>
        <a:off x="1164" y="0"/>
        <a:ext cx="3027813" cy="1440918"/>
      </dsp:txXfrm>
    </dsp:sp>
    <dsp:sp modelId="{C32252B2-0B48-4C32-8EC8-1FB26F347B6F}">
      <dsp:nvSpPr>
        <dsp:cNvPr id="0" name=""/>
        <dsp:cNvSpPr/>
      </dsp:nvSpPr>
      <dsp:spPr>
        <a:xfrm>
          <a:off x="303945" y="1442325"/>
          <a:ext cx="2422251" cy="14481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  <a:latin typeface="Arial Black" panose="020B0A04020102020204" pitchFamily="34" charset="0"/>
            </a:rPr>
            <a:t>Русский язык</a:t>
          </a:r>
          <a:endParaRPr lang="ru-RU" sz="1800" kern="1200" dirty="0">
            <a:solidFill>
              <a:schemeClr val="tx1"/>
            </a:solidFill>
            <a:latin typeface="Arial Black" panose="020B0A04020102020204" pitchFamily="34" charset="0"/>
          </a:endParaRPr>
        </a:p>
      </dsp:txBody>
      <dsp:txXfrm>
        <a:off x="346361" y="1484741"/>
        <a:ext cx="2337419" cy="1363356"/>
      </dsp:txXfrm>
    </dsp:sp>
    <dsp:sp modelId="{7DBBE1E4-B6B1-49A9-95A0-145A564C212F}">
      <dsp:nvSpPr>
        <dsp:cNvPr id="0" name=""/>
        <dsp:cNvSpPr/>
      </dsp:nvSpPr>
      <dsp:spPr>
        <a:xfrm>
          <a:off x="303945" y="3113311"/>
          <a:ext cx="2422251" cy="14481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  <a:latin typeface="Arial Black" panose="020B0A04020102020204" pitchFamily="34" charset="0"/>
            </a:rPr>
            <a:t>Математика</a:t>
          </a:r>
          <a:endParaRPr lang="ru-RU" sz="1800" kern="1200" dirty="0">
            <a:solidFill>
              <a:schemeClr val="tx1"/>
            </a:solidFill>
            <a:latin typeface="Arial Black" panose="020B0A04020102020204" pitchFamily="34" charset="0"/>
          </a:endParaRPr>
        </a:p>
      </dsp:txBody>
      <dsp:txXfrm>
        <a:off x="346361" y="3155727"/>
        <a:ext cx="2337419" cy="1363356"/>
      </dsp:txXfrm>
    </dsp:sp>
    <dsp:sp modelId="{952AD25C-082F-493E-94E0-B75030743B71}">
      <dsp:nvSpPr>
        <dsp:cNvPr id="0" name=""/>
        <dsp:cNvSpPr/>
      </dsp:nvSpPr>
      <dsp:spPr>
        <a:xfrm>
          <a:off x="3256064" y="0"/>
          <a:ext cx="3027813" cy="4803059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accent2">
                  <a:lumMod val="50000"/>
                </a:schemeClr>
              </a:solidFill>
              <a:latin typeface="Arial Black" panose="020B0A04020102020204" pitchFamily="34" charset="0"/>
            </a:rPr>
            <a:t>Предметы на основе случайного выбора (ГРУППА 1)</a:t>
          </a:r>
          <a:endParaRPr lang="ru-RU" sz="2000" kern="1200" dirty="0">
            <a:solidFill>
              <a:schemeClr val="accent2">
                <a:lumMod val="50000"/>
              </a:schemeClr>
            </a:solidFill>
            <a:latin typeface="Arial Black" panose="020B0A04020102020204" pitchFamily="34" charset="0"/>
          </a:endParaRPr>
        </a:p>
      </dsp:txBody>
      <dsp:txXfrm>
        <a:off x="3256064" y="0"/>
        <a:ext cx="3027813" cy="1440918"/>
      </dsp:txXfrm>
    </dsp:sp>
    <dsp:sp modelId="{F8088C43-206E-4DEE-983E-9C6837979DF2}">
      <dsp:nvSpPr>
        <dsp:cNvPr id="0" name=""/>
        <dsp:cNvSpPr/>
      </dsp:nvSpPr>
      <dsp:spPr>
        <a:xfrm>
          <a:off x="3558845" y="1441035"/>
          <a:ext cx="2422251" cy="6997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  <a:latin typeface="Arial Black" panose="020B0A04020102020204" pitchFamily="34" charset="0"/>
            </a:rPr>
            <a:t>История</a:t>
          </a:r>
          <a:endParaRPr lang="ru-RU" sz="1800" kern="1200" dirty="0">
            <a:solidFill>
              <a:schemeClr val="tx1"/>
            </a:solidFill>
            <a:latin typeface="Arial Black" panose="020B0A04020102020204" pitchFamily="34" charset="0"/>
          </a:endParaRPr>
        </a:p>
      </dsp:txBody>
      <dsp:txXfrm>
        <a:off x="3579339" y="1461529"/>
        <a:ext cx="2381263" cy="658715"/>
      </dsp:txXfrm>
    </dsp:sp>
    <dsp:sp modelId="{4A6CDD8F-2531-427C-8AE7-314A3CC04FCC}">
      <dsp:nvSpPr>
        <dsp:cNvPr id="0" name=""/>
        <dsp:cNvSpPr/>
      </dsp:nvSpPr>
      <dsp:spPr>
        <a:xfrm>
          <a:off x="3558845" y="2248385"/>
          <a:ext cx="2422251" cy="6997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  <a:latin typeface="Arial Black" panose="020B0A04020102020204" pitchFamily="34" charset="0"/>
            </a:rPr>
            <a:t>Литература</a:t>
          </a:r>
          <a:endParaRPr lang="ru-RU" sz="1800" kern="1200" dirty="0">
            <a:solidFill>
              <a:schemeClr val="tx1"/>
            </a:solidFill>
            <a:latin typeface="Arial Black" panose="020B0A04020102020204" pitchFamily="34" charset="0"/>
          </a:endParaRPr>
        </a:p>
      </dsp:txBody>
      <dsp:txXfrm>
        <a:off x="3579339" y="2268879"/>
        <a:ext cx="2381263" cy="658715"/>
      </dsp:txXfrm>
    </dsp:sp>
    <dsp:sp modelId="{76A4973A-2FFC-4B70-B96F-0B3A896CE69C}">
      <dsp:nvSpPr>
        <dsp:cNvPr id="0" name=""/>
        <dsp:cNvSpPr/>
      </dsp:nvSpPr>
      <dsp:spPr>
        <a:xfrm>
          <a:off x="3558845" y="3055735"/>
          <a:ext cx="2422251" cy="6997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  <a:latin typeface="Arial Black" panose="020B0A04020102020204" pitchFamily="34" charset="0"/>
            </a:rPr>
            <a:t>Обществознание</a:t>
          </a:r>
          <a:endParaRPr lang="ru-RU" sz="1800" kern="1200" dirty="0">
            <a:solidFill>
              <a:schemeClr val="tx1"/>
            </a:solidFill>
            <a:latin typeface="Arial Black" panose="020B0A04020102020204" pitchFamily="34" charset="0"/>
          </a:endParaRPr>
        </a:p>
      </dsp:txBody>
      <dsp:txXfrm>
        <a:off x="3579339" y="3076229"/>
        <a:ext cx="2381263" cy="658715"/>
      </dsp:txXfrm>
    </dsp:sp>
    <dsp:sp modelId="{2F6FFE4B-61D9-4F29-BF0B-F804EAFD514F}">
      <dsp:nvSpPr>
        <dsp:cNvPr id="0" name=""/>
        <dsp:cNvSpPr/>
      </dsp:nvSpPr>
      <dsp:spPr>
        <a:xfrm>
          <a:off x="3558845" y="3863086"/>
          <a:ext cx="2422251" cy="6997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  <a:latin typeface="Arial Black" panose="020B0A04020102020204" pitchFamily="34" charset="0"/>
            </a:rPr>
            <a:t>Английский язык</a:t>
          </a:r>
          <a:endParaRPr lang="ru-RU" sz="1800" kern="1200" dirty="0">
            <a:solidFill>
              <a:schemeClr val="tx1"/>
            </a:solidFill>
            <a:latin typeface="Arial Black" panose="020B0A04020102020204" pitchFamily="34" charset="0"/>
          </a:endParaRPr>
        </a:p>
      </dsp:txBody>
      <dsp:txXfrm>
        <a:off x="3579339" y="3883580"/>
        <a:ext cx="2381263" cy="658715"/>
      </dsp:txXfrm>
    </dsp:sp>
    <dsp:sp modelId="{3A3C724C-2FF7-4155-A840-3DA5D8C4FDB4}">
      <dsp:nvSpPr>
        <dsp:cNvPr id="0" name=""/>
        <dsp:cNvSpPr/>
      </dsp:nvSpPr>
      <dsp:spPr>
        <a:xfrm>
          <a:off x="6510964" y="0"/>
          <a:ext cx="3027813" cy="4803059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accent2">
                  <a:lumMod val="50000"/>
                </a:schemeClr>
              </a:solidFill>
              <a:latin typeface="Arial Black" panose="020B0A04020102020204" pitchFamily="34" charset="0"/>
            </a:rPr>
            <a:t>Предметы на основе случайного выбора (ГРУППА 2)</a:t>
          </a:r>
          <a:endParaRPr lang="ru-RU" sz="2000" kern="1200" dirty="0">
            <a:solidFill>
              <a:schemeClr val="accent2">
                <a:lumMod val="50000"/>
              </a:schemeClr>
            </a:solidFill>
            <a:latin typeface="Arial Black" panose="020B0A04020102020204" pitchFamily="34" charset="0"/>
          </a:endParaRPr>
        </a:p>
      </dsp:txBody>
      <dsp:txXfrm>
        <a:off x="6510964" y="0"/>
        <a:ext cx="3027813" cy="1440918"/>
      </dsp:txXfrm>
    </dsp:sp>
    <dsp:sp modelId="{97D79402-6556-452D-A9ED-2C9644F18426}">
      <dsp:nvSpPr>
        <dsp:cNvPr id="0" name=""/>
        <dsp:cNvSpPr/>
      </dsp:nvSpPr>
      <dsp:spPr>
        <a:xfrm>
          <a:off x="6813745" y="1441826"/>
          <a:ext cx="2422251" cy="5556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  <a:latin typeface="Arial Black" panose="020B0A04020102020204" pitchFamily="34" charset="0"/>
            </a:rPr>
            <a:t>География</a:t>
          </a:r>
          <a:endParaRPr lang="ru-RU" sz="1800" kern="1200" dirty="0">
            <a:solidFill>
              <a:schemeClr val="tx1"/>
            </a:solidFill>
            <a:latin typeface="Arial Black" panose="020B0A04020102020204" pitchFamily="34" charset="0"/>
          </a:endParaRPr>
        </a:p>
      </dsp:txBody>
      <dsp:txXfrm>
        <a:off x="6830019" y="1458100"/>
        <a:ext cx="2389703" cy="523098"/>
      </dsp:txXfrm>
    </dsp:sp>
    <dsp:sp modelId="{71597D9E-689D-43BD-BB01-D5C4CB1C24C9}">
      <dsp:nvSpPr>
        <dsp:cNvPr id="0" name=""/>
        <dsp:cNvSpPr/>
      </dsp:nvSpPr>
      <dsp:spPr>
        <a:xfrm>
          <a:off x="6813745" y="2082957"/>
          <a:ext cx="2422251" cy="5556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kern="1200" dirty="0" smtClean="0">
              <a:solidFill>
                <a:schemeClr val="tx1"/>
              </a:solidFill>
              <a:latin typeface="Arial Black" panose="020B0A04020102020204" pitchFamily="34" charset="0"/>
            </a:rPr>
            <a:t>Биология</a:t>
          </a:r>
          <a:endParaRPr lang="ru-RU" sz="1800" b="0" kern="1200" dirty="0">
            <a:solidFill>
              <a:schemeClr val="tx1"/>
            </a:solidFill>
            <a:latin typeface="Arial Black" panose="020B0A04020102020204" pitchFamily="34" charset="0"/>
          </a:endParaRPr>
        </a:p>
      </dsp:txBody>
      <dsp:txXfrm>
        <a:off x="6830019" y="2099231"/>
        <a:ext cx="2389703" cy="523098"/>
      </dsp:txXfrm>
    </dsp:sp>
    <dsp:sp modelId="{1EDFE6A8-5FBB-445C-A36A-E5E0E91D5588}">
      <dsp:nvSpPr>
        <dsp:cNvPr id="0" name=""/>
        <dsp:cNvSpPr/>
      </dsp:nvSpPr>
      <dsp:spPr>
        <a:xfrm>
          <a:off x="6813745" y="2724089"/>
          <a:ext cx="2422251" cy="5556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  <a:latin typeface="Arial Black" panose="020B0A04020102020204" pitchFamily="34" charset="0"/>
            </a:rPr>
            <a:t>Физика</a:t>
          </a:r>
          <a:endParaRPr lang="ru-RU" sz="1800" kern="1200" dirty="0">
            <a:solidFill>
              <a:schemeClr val="tx1"/>
            </a:solidFill>
            <a:latin typeface="Arial Black" panose="020B0A04020102020204" pitchFamily="34" charset="0"/>
          </a:endParaRPr>
        </a:p>
      </dsp:txBody>
      <dsp:txXfrm>
        <a:off x="6830019" y="2740363"/>
        <a:ext cx="2389703" cy="523098"/>
      </dsp:txXfrm>
    </dsp:sp>
    <dsp:sp modelId="{CBBE9EE7-0121-4755-BD53-6A015A8ECEB6}">
      <dsp:nvSpPr>
        <dsp:cNvPr id="0" name=""/>
        <dsp:cNvSpPr/>
      </dsp:nvSpPr>
      <dsp:spPr>
        <a:xfrm>
          <a:off x="6813745" y="3365220"/>
          <a:ext cx="2422251" cy="5556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  <a:latin typeface="Arial Black" panose="020B0A04020102020204" pitchFamily="34" charset="0"/>
            </a:rPr>
            <a:t>Информатика</a:t>
          </a:r>
          <a:endParaRPr lang="ru-RU" sz="1800" kern="1200" dirty="0">
            <a:solidFill>
              <a:schemeClr val="tx1"/>
            </a:solidFill>
            <a:latin typeface="Arial Black" panose="020B0A04020102020204" pitchFamily="34" charset="0"/>
          </a:endParaRPr>
        </a:p>
      </dsp:txBody>
      <dsp:txXfrm>
        <a:off x="6830019" y="3381494"/>
        <a:ext cx="2389703" cy="523098"/>
      </dsp:txXfrm>
    </dsp:sp>
    <dsp:sp modelId="{F0841C39-165B-4746-8161-C3D200F747CB}">
      <dsp:nvSpPr>
        <dsp:cNvPr id="0" name=""/>
        <dsp:cNvSpPr/>
      </dsp:nvSpPr>
      <dsp:spPr>
        <a:xfrm>
          <a:off x="6813745" y="4006351"/>
          <a:ext cx="2422251" cy="5556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  <a:latin typeface="Arial Black" panose="020B0A04020102020204" pitchFamily="34" charset="0"/>
            </a:rPr>
            <a:t>Химия</a:t>
          </a:r>
          <a:endParaRPr lang="ru-RU" sz="1800" kern="1200" dirty="0">
            <a:solidFill>
              <a:schemeClr val="tx1"/>
            </a:solidFill>
            <a:latin typeface="Arial Black" panose="020B0A04020102020204" pitchFamily="34" charset="0"/>
          </a:endParaRPr>
        </a:p>
      </dsp:txBody>
      <dsp:txXfrm>
        <a:off x="6830019" y="4022625"/>
        <a:ext cx="2389703" cy="52309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1E733B-D946-45DB-8AA0-5A7F429AD08B}">
      <dsp:nvSpPr>
        <dsp:cNvPr id="0" name=""/>
        <dsp:cNvSpPr/>
      </dsp:nvSpPr>
      <dsp:spPr>
        <a:xfrm>
          <a:off x="4519" y="0"/>
          <a:ext cx="4347666" cy="486783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600" kern="1200" dirty="0"/>
        </a:p>
      </dsp:txBody>
      <dsp:txXfrm>
        <a:off x="4519" y="0"/>
        <a:ext cx="4347666" cy="1460350"/>
      </dsp:txXfrm>
    </dsp:sp>
    <dsp:sp modelId="{550B6DEB-540C-4A61-A538-180665294569}">
      <dsp:nvSpPr>
        <dsp:cNvPr id="0" name=""/>
        <dsp:cNvSpPr/>
      </dsp:nvSpPr>
      <dsp:spPr>
        <a:xfrm>
          <a:off x="439286" y="1461776"/>
          <a:ext cx="3478133" cy="146771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  <a:latin typeface="Arial Black" panose="020B0A04020102020204" pitchFamily="34" charset="0"/>
            </a:rPr>
            <a:t>Русский язык</a:t>
          </a:r>
          <a:endParaRPr lang="ru-RU" sz="1600" kern="1200" dirty="0">
            <a:solidFill>
              <a:schemeClr val="tx1"/>
            </a:solidFill>
            <a:latin typeface="Arial Black" panose="020B0A04020102020204" pitchFamily="34" charset="0"/>
          </a:endParaRPr>
        </a:p>
      </dsp:txBody>
      <dsp:txXfrm>
        <a:off x="482274" y="1504764"/>
        <a:ext cx="3392157" cy="1381742"/>
      </dsp:txXfrm>
    </dsp:sp>
    <dsp:sp modelId="{2E9447B2-D5B6-4DD5-9544-91AA8D4D0098}">
      <dsp:nvSpPr>
        <dsp:cNvPr id="0" name=""/>
        <dsp:cNvSpPr/>
      </dsp:nvSpPr>
      <dsp:spPr>
        <a:xfrm>
          <a:off x="439286" y="3155298"/>
          <a:ext cx="3478133" cy="146771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  <a:latin typeface="Arial Black" panose="020B0A04020102020204" pitchFamily="34" charset="0"/>
            </a:rPr>
            <a:t>Математика</a:t>
          </a:r>
          <a:endParaRPr lang="ru-RU" sz="1600" kern="1200" dirty="0">
            <a:solidFill>
              <a:schemeClr val="tx1"/>
            </a:solidFill>
            <a:latin typeface="Arial Black" panose="020B0A04020102020204" pitchFamily="34" charset="0"/>
          </a:endParaRPr>
        </a:p>
      </dsp:txBody>
      <dsp:txXfrm>
        <a:off x="482274" y="3198286"/>
        <a:ext cx="3392157" cy="1381742"/>
      </dsp:txXfrm>
    </dsp:sp>
    <dsp:sp modelId="{921818E5-3799-4849-960E-91F92C574229}">
      <dsp:nvSpPr>
        <dsp:cNvPr id="0" name=""/>
        <dsp:cNvSpPr/>
      </dsp:nvSpPr>
      <dsp:spPr>
        <a:xfrm>
          <a:off x="4678260" y="0"/>
          <a:ext cx="4347666" cy="486783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b="1" kern="1200" dirty="0" smtClean="0">
              <a:solidFill>
                <a:schemeClr val="accent2">
                  <a:lumMod val="50000"/>
                </a:schemeClr>
              </a:solidFill>
              <a:latin typeface="Arial Black" panose="020B0A04020102020204" pitchFamily="34" charset="0"/>
            </a:rPr>
            <a:t>2 предмета на основе случайного выбора (ГРУППА 2) </a:t>
          </a:r>
          <a:endParaRPr lang="ru-RU" sz="2600" b="1" kern="1200" dirty="0">
            <a:solidFill>
              <a:schemeClr val="accent2">
                <a:lumMod val="50000"/>
              </a:schemeClr>
            </a:solidFill>
            <a:latin typeface="Arial Black" panose="020B0A04020102020204" pitchFamily="34" charset="0"/>
          </a:endParaRPr>
        </a:p>
      </dsp:txBody>
      <dsp:txXfrm>
        <a:off x="4678260" y="0"/>
        <a:ext cx="4347666" cy="1460350"/>
      </dsp:txXfrm>
    </dsp:sp>
    <dsp:sp modelId="{B04889BD-5634-47A2-809C-E9E46B4104ED}">
      <dsp:nvSpPr>
        <dsp:cNvPr id="0" name=""/>
        <dsp:cNvSpPr/>
      </dsp:nvSpPr>
      <dsp:spPr>
        <a:xfrm>
          <a:off x="5113027" y="1461241"/>
          <a:ext cx="3478133" cy="3483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  <a:latin typeface="Arial Black" panose="020B0A04020102020204" pitchFamily="34" charset="0"/>
            </a:rPr>
            <a:t>История</a:t>
          </a:r>
          <a:endParaRPr lang="ru-RU" sz="1600" kern="1200" dirty="0">
            <a:solidFill>
              <a:schemeClr val="tx1"/>
            </a:solidFill>
            <a:latin typeface="Arial Black" panose="020B0A04020102020204" pitchFamily="34" charset="0"/>
          </a:endParaRPr>
        </a:p>
      </dsp:txBody>
      <dsp:txXfrm>
        <a:off x="5123231" y="1471445"/>
        <a:ext cx="3457725" cy="327982"/>
      </dsp:txXfrm>
    </dsp:sp>
    <dsp:sp modelId="{A1B01648-A881-4CC0-AA1B-BA1C19A1CDE3}">
      <dsp:nvSpPr>
        <dsp:cNvPr id="0" name=""/>
        <dsp:cNvSpPr/>
      </dsp:nvSpPr>
      <dsp:spPr>
        <a:xfrm>
          <a:off x="5113027" y="1863230"/>
          <a:ext cx="3478133" cy="3483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  <a:latin typeface="Arial Black" panose="020B0A04020102020204" pitchFamily="34" charset="0"/>
            </a:rPr>
            <a:t>География</a:t>
          </a:r>
          <a:endParaRPr lang="ru-RU" sz="1600" kern="1200" dirty="0">
            <a:solidFill>
              <a:schemeClr val="tx1"/>
            </a:solidFill>
            <a:latin typeface="Arial Black" panose="020B0A04020102020204" pitchFamily="34" charset="0"/>
          </a:endParaRPr>
        </a:p>
      </dsp:txBody>
      <dsp:txXfrm>
        <a:off x="5123231" y="1873434"/>
        <a:ext cx="3457725" cy="327982"/>
      </dsp:txXfrm>
    </dsp:sp>
    <dsp:sp modelId="{5DA7C3A7-C64B-4E03-BB1F-4B3A87852A94}">
      <dsp:nvSpPr>
        <dsp:cNvPr id="0" name=""/>
        <dsp:cNvSpPr/>
      </dsp:nvSpPr>
      <dsp:spPr>
        <a:xfrm>
          <a:off x="5113027" y="2265218"/>
          <a:ext cx="3478133" cy="3483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  <a:latin typeface="Arial Black" panose="020B0A04020102020204" pitchFamily="34" charset="0"/>
            </a:rPr>
            <a:t>Литература</a:t>
          </a:r>
          <a:endParaRPr lang="ru-RU" sz="1600" kern="1200" dirty="0">
            <a:solidFill>
              <a:schemeClr val="tx1"/>
            </a:solidFill>
            <a:latin typeface="Arial Black" panose="020B0A04020102020204" pitchFamily="34" charset="0"/>
          </a:endParaRPr>
        </a:p>
      </dsp:txBody>
      <dsp:txXfrm>
        <a:off x="5123231" y="2275422"/>
        <a:ext cx="3457725" cy="327982"/>
      </dsp:txXfrm>
    </dsp:sp>
    <dsp:sp modelId="{6AF9EE37-2067-47B4-BB46-3ACADED580B1}">
      <dsp:nvSpPr>
        <dsp:cNvPr id="0" name=""/>
        <dsp:cNvSpPr/>
      </dsp:nvSpPr>
      <dsp:spPr>
        <a:xfrm>
          <a:off x="5113027" y="2667207"/>
          <a:ext cx="3478133" cy="3483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  <a:latin typeface="Arial Black" panose="020B0A04020102020204" pitchFamily="34" charset="0"/>
            </a:rPr>
            <a:t>Английский язык</a:t>
          </a:r>
          <a:endParaRPr lang="ru-RU" sz="1600" kern="1200" dirty="0">
            <a:solidFill>
              <a:schemeClr val="tx1"/>
            </a:solidFill>
            <a:latin typeface="Arial Black" panose="020B0A04020102020204" pitchFamily="34" charset="0"/>
          </a:endParaRPr>
        </a:p>
      </dsp:txBody>
      <dsp:txXfrm>
        <a:off x="5123231" y="2677411"/>
        <a:ext cx="3457725" cy="327982"/>
      </dsp:txXfrm>
    </dsp:sp>
    <dsp:sp modelId="{CDA257AE-2465-43C9-8D7A-1C97F099D77F}">
      <dsp:nvSpPr>
        <dsp:cNvPr id="0" name=""/>
        <dsp:cNvSpPr/>
      </dsp:nvSpPr>
      <dsp:spPr>
        <a:xfrm>
          <a:off x="5113027" y="3069196"/>
          <a:ext cx="3478133" cy="3483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  <a:latin typeface="Arial Black" panose="020B0A04020102020204" pitchFamily="34" charset="0"/>
            </a:rPr>
            <a:t>Обществознание</a:t>
          </a:r>
          <a:endParaRPr lang="ru-RU" sz="1600" kern="1200" dirty="0">
            <a:solidFill>
              <a:schemeClr val="tx1"/>
            </a:solidFill>
            <a:latin typeface="Arial Black" panose="020B0A04020102020204" pitchFamily="34" charset="0"/>
          </a:endParaRPr>
        </a:p>
      </dsp:txBody>
      <dsp:txXfrm>
        <a:off x="5123231" y="3079400"/>
        <a:ext cx="3457725" cy="327982"/>
      </dsp:txXfrm>
    </dsp:sp>
    <dsp:sp modelId="{7724B7E2-1C51-49E4-998F-513A32639543}">
      <dsp:nvSpPr>
        <dsp:cNvPr id="0" name=""/>
        <dsp:cNvSpPr/>
      </dsp:nvSpPr>
      <dsp:spPr>
        <a:xfrm>
          <a:off x="5113027" y="3471184"/>
          <a:ext cx="3478133" cy="3483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  <a:latin typeface="Arial Black" panose="020B0A04020102020204" pitchFamily="34" charset="0"/>
            </a:rPr>
            <a:t>Физика</a:t>
          </a:r>
          <a:endParaRPr lang="ru-RU" sz="1600" kern="1200" dirty="0">
            <a:solidFill>
              <a:schemeClr val="tx1"/>
            </a:solidFill>
            <a:latin typeface="Arial Black" panose="020B0A04020102020204" pitchFamily="34" charset="0"/>
          </a:endParaRPr>
        </a:p>
      </dsp:txBody>
      <dsp:txXfrm>
        <a:off x="5123231" y="3481388"/>
        <a:ext cx="3457725" cy="327982"/>
      </dsp:txXfrm>
    </dsp:sp>
    <dsp:sp modelId="{3ABB9ED3-6560-4E3C-9529-03DDDA28CB1D}">
      <dsp:nvSpPr>
        <dsp:cNvPr id="0" name=""/>
        <dsp:cNvSpPr/>
      </dsp:nvSpPr>
      <dsp:spPr>
        <a:xfrm>
          <a:off x="5113027" y="3873173"/>
          <a:ext cx="3478133" cy="3483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  <a:latin typeface="Arial Black" panose="020B0A04020102020204" pitchFamily="34" charset="0"/>
            </a:rPr>
            <a:t>Химия</a:t>
          </a:r>
          <a:endParaRPr lang="ru-RU" sz="1600" kern="1200" dirty="0">
            <a:solidFill>
              <a:schemeClr val="tx1"/>
            </a:solidFill>
            <a:latin typeface="Arial Black" panose="020B0A04020102020204" pitchFamily="34" charset="0"/>
          </a:endParaRPr>
        </a:p>
      </dsp:txBody>
      <dsp:txXfrm>
        <a:off x="5123231" y="3883377"/>
        <a:ext cx="3457725" cy="327982"/>
      </dsp:txXfrm>
    </dsp:sp>
    <dsp:sp modelId="{78F47929-8A01-45E0-B554-DC4F098EA855}">
      <dsp:nvSpPr>
        <dsp:cNvPr id="0" name=""/>
        <dsp:cNvSpPr/>
      </dsp:nvSpPr>
      <dsp:spPr>
        <a:xfrm>
          <a:off x="5113027" y="4275161"/>
          <a:ext cx="3478133" cy="3483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  <a:latin typeface="Arial Black" panose="020B0A04020102020204" pitchFamily="34" charset="0"/>
            </a:rPr>
            <a:t>Биология</a:t>
          </a:r>
          <a:endParaRPr lang="ru-RU" sz="1600" b="1" kern="1200" dirty="0">
            <a:solidFill>
              <a:schemeClr val="tx1"/>
            </a:solidFill>
            <a:latin typeface="Arial Black" panose="020B0A04020102020204" pitchFamily="34" charset="0"/>
          </a:endParaRPr>
        </a:p>
      </dsp:txBody>
      <dsp:txXfrm>
        <a:off x="5123231" y="4285365"/>
        <a:ext cx="3457725" cy="32798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7D2EA8-CAE7-4EBC-B66B-49BD843946D4}">
      <dsp:nvSpPr>
        <dsp:cNvPr id="0" name=""/>
        <dsp:cNvSpPr/>
      </dsp:nvSpPr>
      <dsp:spPr>
        <a:xfrm>
          <a:off x="41" y="242476"/>
          <a:ext cx="4016928" cy="157654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7368" tIns="158496" rIns="277368" bIns="158496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900" b="1" kern="1200" dirty="0" smtClean="0">
              <a:solidFill>
                <a:schemeClr val="tx1"/>
              </a:solidFill>
              <a:latin typeface="Arial Black" panose="020B0A04020102020204" pitchFamily="34" charset="0"/>
            </a:rPr>
            <a:t>ГДЕ?</a:t>
          </a:r>
          <a:endParaRPr lang="ru-RU" sz="3900" b="1" kern="1200" dirty="0">
            <a:solidFill>
              <a:schemeClr val="tx1"/>
            </a:solidFill>
            <a:latin typeface="Arial Black" panose="020B0A04020102020204" pitchFamily="34" charset="0"/>
          </a:endParaRPr>
        </a:p>
      </dsp:txBody>
      <dsp:txXfrm>
        <a:off x="41" y="242476"/>
        <a:ext cx="4016928" cy="1576548"/>
      </dsp:txXfrm>
    </dsp:sp>
    <dsp:sp modelId="{9989D76F-E1D6-41C9-B509-92E05D25AAD8}">
      <dsp:nvSpPr>
        <dsp:cNvPr id="0" name=""/>
        <dsp:cNvSpPr/>
      </dsp:nvSpPr>
      <dsp:spPr>
        <a:xfrm>
          <a:off x="41" y="1819025"/>
          <a:ext cx="4016928" cy="181993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8026" tIns="208026" rIns="277368" bIns="312039" numCol="1" spcCol="1270" anchor="t" anchorCtr="0">
          <a:noAutofit/>
        </a:bodyPr>
        <a:lstStyle/>
        <a:p>
          <a:pPr marL="285750" lvl="1" indent="-285750" algn="ctr" defTabSz="1733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900" b="1" kern="1200" dirty="0" smtClean="0">
              <a:latin typeface="Arial Black" panose="020B0A04020102020204" pitchFamily="34" charset="0"/>
            </a:rPr>
            <a:t>В своей школе</a:t>
          </a:r>
          <a:endParaRPr lang="ru-RU" sz="3900" b="1" kern="1200" dirty="0">
            <a:latin typeface="Arial Black" panose="020B0A04020102020204" pitchFamily="34" charset="0"/>
          </a:endParaRPr>
        </a:p>
      </dsp:txBody>
      <dsp:txXfrm>
        <a:off x="41" y="1819025"/>
        <a:ext cx="4016928" cy="1819935"/>
      </dsp:txXfrm>
    </dsp:sp>
    <dsp:sp modelId="{68C2B75D-E775-4C8B-A8F9-B7C7DEC9A1A3}">
      <dsp:nvSpPr>
        <dsp:cNvPr id="0" name=""/>
        <dsp:cNvSpPr/>
      </dsp:nvSpPr>
      <dsp:spPr>
        <a:xfrm>
          <a:off x="4579341" y="242476"/>
          <a:ext cx="4016928" cy="157654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7368" tIns="158496" rIns="277368" bIns="158496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900" b="1" kern="1200" dirty="0" smtClean="0">
              <a:solidFill>
                <a:schemeClr val="tx1"/>
              </a:solidFill>
              <a:latin typeface="Arial Black" panose="020B0A04020102020204" pitchFamily="34" charset="0"/>
            </a:rPr>
            <a:t>Сколько длятся?</a:t>
          </a:r>
          <a:endParaRPr lang="ru-RU" sz="3900" b="1" kern="1200" dirty="0">
            <a:solidFill>
              <a:schemeClr val="tx1"/>
            </a:solidFill>
            <a:latin typeface="Arial Black" panose="020B0A04020102020204" pitchFamily="34" charset="0"/>
          </a:endParaRPr>
        </a:p>
      </dsp:txBody>
      <dsp:txXfrm>
        <a:off x="4579341" y="242476"/>
        <a:ext cx="4016928" cy="1576548"/>
      </dsp:txXfrm>
    </dsp:sp>
    <dsp:sp modelId="{D674179E-B9E3-43D3-9F75-ACE6FE0FAE31}">
      <dsp:nvSpPr>
        <dsp:cNvPr id="0" name=""/>
        <dsp:cNvSpPr/>
      </dsp:nvSpPr>
      <dsp:spPr>
        <a:xfrm>
          <a:off x="4579341" y="1819025"/>
          <a:ext cx="4016928" cy="181993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8026" tIns="208026" rIns="277368" bIns="312039" numCol="1" spcCol="1270" anchor="t" anchorCtr="0">
          <a:noAutofit/>
        </a:bodyPr>
        <a:lstStyle/>
        <a:p>
          <a:pPr marL="285750" lvl="1" indent="-285750" algn="ctr" defTabSz="1733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900" b="1" kern="1200" dirty="0" smtClean="0">
              <a:latin typeface="Arial Black" panose="020B0A04020102020204" pitchFamily="34" charset="0"/>
            </a:rPr>
            <a:t>От 45 до 90 минут</a:t>
          </a:r>
          <a:endParaRPr lang="ru-RU" sz="3900" b="1" kern="1200" dirty="0">
            <a:latin typeface="Arial Black" panose="020B0A04020102020204" pitchFamily="34" charset="0"/>
          </a:endParaRPr>
        </a:p>
      </dsp:txBody>
      <dsp:txXfrm>
        <a:off x="4579341" y="1819025"/>
        <a:ext cx="4016928" cy="18199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B6D97-1EC7-4019-AC2E-B9634B1BAEE6}" type="datetimeFigureOut">
              <a:rPr lang="ru-RU" smtClean="0"/>
              <a:pPr/>
              <a:t>13.10.2025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99161-D028-4093-B590-61AA94A46A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04777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B6D97-1EC7-4019-AC2E-B9634B1BAEE6}" type="datetimeFigureOut">
              <a:rPr lang="ru-RU" smtClean="0"/>
              <a:pPr/>
              <a:t>13.10.2025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99161-D028-4093-B590-61AA94A46A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54815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B6D97-1EC7-4019-AC2E-B9634B1BAEE6}" type="datetimeFigureOut">
              <a:rPr lang="ru-RU" smtClean="0"/>
              <a:pPr/>
              <a:t>13.10.2025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99161-D028-4093-B590-61AA94A46AC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150176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B6D97-1EC7-4019-AC2E-B9634B1BAEE6}" type="datetimeFigureOut">
              <a:rPr lang="ru-RU" smtClean="0"/>
              <a:pPr/>
              <a:t>13.10.2025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99161-D028-4093-B590-61AA94A46A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455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B6D97-1EC7-4019-AC2E-B9634B1BAEE6}" type="datetimeFigureOut">
              <a:rPr lang="ru-RU" smtClean="0"/>
              <a:pPr/>
              <a:t>13.10.2025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99161-D028-4093-B590-61AA94A46AC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496865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B6D97-1EC7-4019-AC2E-B9634B1BAEE6}" type="datetimeFigureOut">
              <a:rPr lang="ru-RU" smtClean="0"/>
              <a:pPr/>
              <a:t>13.10.2025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99161-D028-4093-B590-61AA94A46A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25076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B6D97-1EC7-4019-AC2E-B9634B1BAEE6}" type="datetimeFigureOut">
              <a:rPr lang="ru-RU" smtClean="0"/>
              <a:pPr/>
              <a:t>13.10.2025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99161-D028-4093-B590-61AA94A46A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1099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B6D97-1EC7-4019-AC2E-B9634B1BAEE6}" type="datetimeFigureOut">
              <a:rPr lang="ru-RU" smtClean="0"/>
              <a:pPr/>
              <a:t>13.10.2025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99161-D028-4093-B590-61AA94A46A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2142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B6D97-1EC7-4019-AC2E-B9634B1BAEE6}" type="datetimeFigureOut">
              <a:rPr lang="ru-RU" smtClean="0"/>
              <a:pPr/>
              <a:t>13.10.2025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99161-D028-4093-B590-61AA94A46A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5654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B6D97-1EC7-4019-AC2E-B9634B1BAEE6}" type="datetimeFigureOut">
              <a:rPr lang="ru-RU" smtClean="0"/>
              <a:pPr/>
              <a:t>13.10.2025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99161-D028-4093-B590-61AA94A46A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242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B6D97-1EC7-4019-AC2E-B9634B1BAEE6}" type="datetimeFigureOut">
              <a:rPr lang="ru-RU" smtClean="0"/>
              <a:pPr/>
              <a:t>13.10.2025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99161-D028-4093-B590-61AA94A46A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4704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B6D97-1EC7-4019-AC2E-B9634B1BAEE6}" type="datetimeFigureOut">
              <a:rPr lang="ru-RU" smtClean="0"/>
              <a:pPr/>
              <a:t>13.10.2025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99161-D028-4093-B590-61AA94A46A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4348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B6D97-1EC7-4019-AC2E-B9634B1BAEE6}" type="datetimeFigureOut">
              <a:rPr lang="ru-RU" smtClean="0"/>
              <a:pPr/>
              <a:t>13.10.2025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99161-D028-4093-B590-61AA94A46A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26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B6D97-1EC7-4019-AC2E-B9634B1BAEE6}" type="datetimeFigureOut">
              <a:rPr lang="ru-RU" smtClean="0"/>
              <a:pPr/>
              <a:t>13.10.2025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99161-D028-4093-B590-61AA94A46A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4485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B6D97-1EC7-4019-AC2E-B9634B1BAEE6}" type="datetimeFigureOut">
              <a:rPr lang="ru-RU" smtClean="0"/>
              <a:pPr/>
              <a:t>13.10.2025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99161-D028-4093-B590-61AA94A46A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4657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B6D97-1EC7-4019-AC2E-B9634B1BAEE6}" type="datetimeFigureOut">
              <a:rPr lang="ru-RU" smtClean="0"/>
              <a:pPr/>
              <a:t>13.10.2025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99161-D028-4093-B590-61AA94A46A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5771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5B6D97-1EC7-4019-AC2E-B9634B1BAEE6}" type="datetimeFigureOut">
              <a:rPr lang="ru-RU" smtClean="0"/>
              <a:pPr/>
              <a:t>13.10.2025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8199161-D028-4093-B590-61AA94A46A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4643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7067" y="356793"/>
            <a:ext cx="7766936" cy="1646302"/>
          </a:xfrm>
        </p:spPr>
        <p:txBody>
          <a:bodyPr/>
          <a:lstStyle/>
          <a:p>
            <a:pPr algn="ctr"/>
            <a:r>
              <a:rPr lang="ru-RU" sz="9600" b="1" dirty="0" smtClean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ВПР-</a:t>
            </a:r>
            <a:endParaRPr lang="ru-RU" sz="9600" b="1" dirty="0">
              <a:solidFill>
                <a:schemeClr val="accent2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7067" y="2247791"/>
            <a:ext cx="7766936" cy="3084063"/>
          </a:xfrm>
        </p:spPr>
        <p:txBody>
          <a:bodyPr>
            <a:noAutofit/>
          </a:bodyPr>
          <a:lstStyle/>
          <a:p>
            <a:pPr algn="ctr"/>
            <a:r>
              <a:rPr lang="ru-RU" sz="5400" b="1" dirty="0" smtClean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Всероссийские проверочные работы</a:t>
            </a:r>
            <a:endParaRPr lang="ru-RU" sz="5400" b="1" dirty="0">
              <a:solidFill>
                <a:schemeClr val="accent2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19271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4094" y="112058"/>
            <a:ext cx="9318811" cy="93681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>
                <a:solidFill>
                  <a:srgbClr val="54A021">
                    <a:lumMod val="50000"/>
                  </a:srgbClr>
                </a:solidFill>
                <a:latin typeface="Arial Black" panose="020B0A04020102020204" pitchFamily="34" charset="0"/>
              </a:rPr>
              <a:t>По каким предметам проводятся  Всероссийские проверочные работы?</a:t>
            </a:r>
            <a:endParaRPr lang="ru-RU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629346900"/>
              </p:ext>
            </p:extLst>
          </p:nvPr>
        </p:nvGraphicFramePr>
        <p:xfrm>
          <a:off x="772458" y="1818311"/>
          <a:ext cx="9030447" cy="48678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059205" y="1048870"/>
            <a:ext cx="41685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dirty="0" smtClean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10 класс</a:t>
            </a:r>
            <a:endParaRPr lang="ru-RU" sz="4400" dirty="0">
              <a:solidFill>
                <a:schemeClr val="accent2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4439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9152" y="274748"/>
            <a:ext cx="8853032" cy="1090411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Как проводятся </a:t>
            </a:r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Всероссийские </a:t>
            </a:r>
            <a:r>
              <a:rPr lang="ru-RU" sz="3200" b="1" dirty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проверочные работы?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2769300"/>
              </p:ext>
            </p:extLst>
          </p:nvPr>
        </p:nvGraphicFramePr>
        <p:xfrm>
          <a:off x="704757" y="1757177"/>
          <a:ext cx="8596312" cy="3881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135896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7938" y="236112"/>
            <a:ext cx="9109397" cy="755561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Советы, как вести себя во время ВПР:</a:t>
            </a:r>
            <a:endParaRPr lang="ru-RU" sz="3200" b="1" dirty="0">
              <a:solidFill>
                <a:schemeClr val="accent2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2580" y="991673"/>
            <a:ext cx="8899302" cy="5537915"/>
          </a:xfrm>
        </p:spPr>
        <p:txBody>
          <a:bodyPr>
            <a:normAutofit lnSpcReduction="10000"/>
          </a:bodyPr>
          <a:lstStyle/>
          <a:p>
            <a:r>
              <a:rPr lang="ru-RU" sz="1900" u="sng" dirty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-Сосредоточься!</a:t>
            </a:r>
          </a:p>
          <a:p>
            <a:pPr marL="0" indent="0" algn="just">
              <a:buNone/>
            </a:pPr>
            <a:r>
              <a:rPr lang="ru-RU" sz="1900" dirty="0">
                <a:latin typeface="Arial Black" panose="020B0A04020102020204" pitchFamily="34" charset="0"/>
              </a:rPr>
              <a:t>Для тебя должны существовать только текст заданий и часы</a:t>
            </a:r>
            <a:r>
              <a:rPr lang="ru-RU" sz="1900" dirty="0" smtClean="0">
                <a:latin typeface="Arial Black" panose="020B0A04020102020204" pitchFamily="34" charset="0"/>
              </a:rPr>
              <a:t>, регламентирующие </a:t>
            </a:r>
            <a:r>
              <a:rPr lang="ru-RU" sz="1900" dirty="0">
                <a:latin typeface="Arial Black" panose="020B0A04020102020204" pitchFamily="34" charset="0"/>
              </a:rPr>
              <a:t>время выполнения теста.</a:t>
            </a:r>
          </a:p>
          <a:p>
            <a:pPr algn="just"/>
            <a:r>
              <a:rPr lang="ru-RU" sz="1900" u="sng" dirty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-Торопись не спеша</a:t>
            </a:r>
            <a:r>
              <a:rPr lang="ru-RU" sz="1900" u="sng" dirty="0" smtClean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!</a:t>
            </a:r>
          </a:p>
          <a:p>
            <a:pPr marL="0" indent="0" algn="just">
              <a:buNone/>
            </a:pPr>
            <a:r>
              <a:rPr lang="ru-RU" sz="1900" dirty="0" smtClean="0">
                <a:latin typeface="Arial Black" panose="020B0A04020102020204" pitchFamily="34" charset="0"/>
              </a:rPr>
              <a:t>Жёсткие </a:t>
            </a:r>
            <a:r>
              <a:rPr lang="ru-RU" sz="1900" dirty="0">
                <a:latin typeface="Arial Black" panose="020B0A04020102020204" pitchFamily="34" charset="0"/>
              </a:rPr>
              <a:t>рамки времени не должны влиять на качество </a:t>
            </a:r>
            <a:r>
              <a:rPr lang="ru-RU" sz="1900" dirty="0" smtClean="0">
                <a:latin typeface="Arial Black" panose="020B0A04020102020204" pitchFamily="34" charset="0"/>
              </a:rPr>
              <a:t>твоих ответов</a:t>
            </a:r>
            <a:r>
              <a:rPr lang="ru-RU" sz="1900" dirty="0">
                <a:latin typeface="Arial Black" panose="020B0A04020102020204" pitchFamily="34" charset="0"/>
              </a:rPr>
              <a:t>. Перед тем, как вписать ответ, перечитай </a:t>
            </a:r>
            <a:r>
              <a:rPr lang="ru-RU" sz="1900" dirty="0" smtClean="0">
                <a:latin typeface="Arial Black" panose="020B0A04020102020204" pitchFamily="34" charset="0"/>
              </a:rPr>
              <a:t>вопрос дважды </a:t>
            </a:r>
            <a:r>
              <a:rPr lang="ru-RU" sz="1900" dirty="0">
                <a:latin typeface="Arial Black" panose="020B0A04020102020204" pitchFamily="34" charset="0"/>
              </a:rPr>
              <a:t>и убедись, что ты правильно понял, что от </a:t>
            </a:r>
            <a:r>
              <a:rPr lang="ru-RU" sz="1900" dirty="0" smtClean="0">
                <a:latin typeface="Arial Black" panose="020B0A04020102020204" pitchFamily="34" charset="0"/>
              </a:rPr>
              <a:t>тебя требуется.</a:t>
            </a:r>
          </a:p>
          <a:p>
            <a:pPr algn="just"/>
            <a:r>
              <a:rPr lang="ru-RU" sz="1900" u="sng" dirty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-Читай задание до конца!</a:t>
            </a:r>
          </a:p>
          <a:p>
            <a:pPr marL="0" indent="0" algn="just">
              <a:buNone/>
            </a:pPr>
            <a:r>
              <a:rPr lang="ru-RU" sz="1900" dirty="0">
                <a:latin typeface="Arial Black" panose="020B0A04020102020204" pitchFamily="34" charset="0"/>
              </a:rPr>
              <a:t>Спешка не должна приводить к тому, что ты стараешься </a:t>
            </a:r>
            <a:r>
              <a:rPr lang="ru-RU" sz="1900" dirty="0" smtClean="0">
                <a:latin typeface="Arial Black" panose="020B0A04020102020204" pitchFamily="34" charset="0"/>
              </a:rPr>
              <a:t>понять условия </a:t>
            </a:r>
            <a:r>
              <a:rPr lang="ru-RU" sz="1900" dirty="0">
                <a:latin typeface="Arial Black" panose="020B0A04020102020204" pitchFamily="34" charset="0"/>
              </a:rPr>
              <a:t>задания «по первым словам» и </a:t>
            </a:r>
            <a:r>
              <a:rPr lang="ru-RU" sz="1900" dirty="0" smtClean="0">
                <a:latin typeface="Arial Black" panose="020B0A04020102020204" pitchFamily="34" charset="0"/>
              </a:rPr>
              <a:t>достраиваешь концовку </a:t>
            </a:r>
            <a:r>
              <a:rPr lang="ru-RU" sz="1900" dirty="0">
                <a:latin typeface="Arial Black" panose="020B0A04020102020204" pitchFamily="34" charset="0"/>
              </a:rPr>
              <a:t>в собственном воображении. Это верный </a:t>
            </a:r>
            <a:r>
              <a:rPr lang="ru-RU" sz="1900" dirty="0" smtClean="0">
                <a:latin typeface="Arial Black" panose="020B0A04020102020204" pitchFamily="34" charset="0"/>
              </a:rPr>
              <a:t>способ совершить </a:t>
            </a:r>
            <a:r>
              <a:rPr lang="ru-RU" sz="1900" dirty="0">
                <a:latin typeface="Arial Black" panose="020B0A04020102020204" pitchFamily="34" charset="0"/>
              </a:rPr>
              <a:t>досадные ошибки в самых лёгких вопросах.</a:t>
            </a:r>
            <a:endParaRPr lang="ru-RU" sz="1900" dirty="0" smtClean="0">
              <a:latin typeface="Arial Black" panose="020B0A04020102020204" pitchFamily="34" charset="0"/>
            </a:endParaRPr>
          </a:p>
          <a:p>
            <a:pPr algn="just"/>
            <a:r>
              <a:rPr lang="ru-RU" sz="1900" u="sng" dirty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-Проверь!</a:t>
            </a:r>
          </a:p>
          <a:p>
            <a:pPr marL="0" indent="0" algn="just">
              <a:buNone/>
            </a:pPr>
            <a:r>
              <a:rPr lang="ru-RU" sz="1900" dirty="0">
                <a:latin typeface="Arial Black" panose="020B0A04020102020204" pitchFamily="34" charset="0"/>
              </a:rPr>
              <a:t>Оставь время для проверки своей работы, хотя бы, </a:t>
            </a:r>
            <a:r>
              <a:rPr lang="ru-RU" sz="1900" dirty="0" smtClean="0">
                <a:latin typeface="Arial Black" panose="020B0A04020102020204" pitchFamily="34" charset="0"/>
              </a:rPr>
              <a:t>чтобы успеть </a:t>
            </a:r>
            <a:r>
              <a:rPr lang="ru-RU" sz="1900" dirty="0">
                <a:latin typeface="Arial Black" panose="020B0A04020102020204" pitchFamily="34" charset="0"/>
              </a:rPr>
              <a:t>пробежать глазами и заметить явные ошибки.</a:t>
            </a:r>
            <a:endParaRPr lang="ru-RU" sz="1900" dirty="0" smtClean="0">
              <a:latin typeface="Arial Black" panose="020B0A04020102020204" pitchFamily="34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0637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6572" y="313387"/>
            <a:ext cx="9625765" cy="106465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ВПР–это 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комплексный проект в области оценки качества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образования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115037269"/>
              </p:ext>
            </p:extLst>
          </p:nvPr>
        </p:nvGraphicFramePr>
        <p:xfrm>
          <a:off x="450761" y="1571223"/>
          <a:ext cx="9208394" cy="51080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750538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54741" y="286099"/>
            <a:ext cx="9111044" cy="776219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Где можно найти информацию?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2253" y="1667972"/>
            <a:ext cx="10709864" cy="357638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ru-RU" sz="2400" dirty="0">
                <a:solidFill>
                  <a:schemeClr val="accent2">
                    <a:lumMod val="75000"/>
                  </a:schemeClr>
                </a:solidFill>
                <a:latin typeface="Arial Black" panose="020B0A04020102020204" pitchFamily="34" charset="0"/>
              </a:rPr>
              <a:t>Федеральный институт оценки качества 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Arial Black" panose="020B0A04020102020204" pitchFamily="34" charset="0"/>
              </a:rPr>
              <a:t>образования</a:t>
            </a:r>
          </a:p>
          <a:p>
            <a:pPr marL="0" indent="0" algn="ctr">
              <a:buNone/>
            </a:pPr>
            <a:r>
              <a:rPr lang="en-US" sz="2400" b="1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https</a:t>
            </a:r>
            <a:r>
              <a:rPr lang="en-US" sz="2400" b="1" dirty="0">
                <a:solidFill>
                  <a:srgbClr val="C00000"/>
                </a:solidFill>
                <a:latin typeface="Arial Black" panose="020B0A04020102020204" pitchFamily="34" charset="0"/>
              </a:rPr>
              <a:t>://</a:t>
            </a:r>
            <a:r>
              <a:rPr lang="en-US" sz="2400" b="1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fioco.ru/nav-vpr-oo</a:t>
            </a:r>
            <a:endParaRPr lang="ru-RU" sz="2400" b="1" dirty="0" smtClean="0">
              <a:solidFill>
                <a:srgbClr val="C00000"/>
              </a:solidFill>
              <a:latin typeface="Arial Black" panose="020B0A04020102020204" pitchFamily="34" charset="0"/>
            </a:endParaRPr>
          </a:p>
          <a:p>
            <a:pPr marL="0" indent="0" algn="ctr">
              <a:buNone/>
            </a:pPr>
            <a:endParaRPr lang="ru-RU" sz="2400" b="1" dirty="0" smtClean="0">
              <a:solidFill>
                <a:srgbClr val="C00000"/>
              </a:solidFill>
              <a:latin typeface="Arial Black" panose="020B0A04020102020204" pitchFamily="34" charset="0"/>
            </a:endParaRPr>
          </a:p>
          <a:p>
            <a:pPr lvl="0">
              <a:buClr>
                <a:srgbClr val="90C226"/>
              </a:buClr>
              <a:buFont typeface="Wingdings" panose="05000000000000000000" pitchFamily="2" charset="2"/>
              <a:buChar char="q"/>
            </a:pPr>
            <a:r>
              <a:rPr lang="ru-RU" sz="2400" dirty="0" smtClean="0">
                <a:solidFill>
                  <a:srgbClr val="54A021">
                    <a:lumMod val="75000"/>
                  </a:srgbClr>
                </a:solidFill>
                <a:latin typeface="Arial Black" panose="020B0A04020102020204" pitchFamily="34" charset="0"/>
              </a:rPr>
              <a:t>Образцы и описания проверочных работ</a:t>
            </a:r>
            <a:endParaRPr lang="ru-RU" sz="2400" b="1" dirty="0">
              <a:solidFill>
                <a:srgbClr val="C00000"/>
              </a:solidFill>
              <a:latin typeface="Arial Black" panose="020B0A04020102020204" pitchFamily="34" charset="0"/>
            </a:endParaRPr>
          </a:p>
          <a:p>
            <a:pPr marL="0" indent="0" algn="ctr">
              <a:buNone/>
            </a:pPr>
            <a:r>
              <a:rPr lang="en-US" sz="2400" b="1" dirty="0">
                <a:solidFill>
                  <a:srgbClr val="C00000"/>
                </a:solidFill>
                <a:latin typeface="Arial Black" panose="020B0A04020102020204" pitchFamily="34" charset="0"/>
              </a:rPr>
              <a:t>https://fioco.ru/obraztsi_i_opisaniya_vpr</a:t>
            </a:r>
            <a:endParaRPr lang="ru-RU" sz="2400" b="1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 cstate="print"/>
          <a:srcRect l="-101" t="13161" r="80574" b="66651"/>
          <a:stretch/>
        </p:blipFill>
        <p:spPr>
          <a:xfrm>
            <a:off x="4225367" y="4870236"/>
            <a:ext cx="2529507" cy="1476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12431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1534" y="158459"/>
            <a:ext cx="9735671" cy="1206701"/>
          </a:xfrm>
        </p:spPr>
        <p:txBody>
          <a:bodyPr>
            <a:normAutofit/>
          </a:bodyPr>
          <a:lstStyle/>
          <a:p>
            <a:pPr algn="ctr"/>
            <a:r>
              <a:rPr lang="ru-RU" sz="3100" b="1" dirty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Проведение ВПР в 4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–</a:t>
            </a:r>
            <a:r>
              <a:rPr lang="ru-RU" sz="3100" b="1" dirty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8 и 10 классах по предметам на основе случайного </a:t>
            </a:r>
            <a:r>
              <a:rPr lang="ru-RU" sz="3100" b="1" dirty="0" smtClean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выбора</a:t>
            </a:r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:</a:t>
            </a:r>
            <a:endParaRPr lang="ru-RU" sz="3200" b="1" dirty="0">
              <a:solidFill>
                <a:schemeClr val="accent2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7028" y="1365160"/>
            <a:ext cx="9480177" cy="5190185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sz="2800" b="1" dirty="0">
                <a:solidFill>
                  <a:schemeClr val="accent2">
                    <a:lumMod val="75000"/>
                  </a:schemeClr>
                </a:solidFill>
                <a:latin typeface="Arial Black" panose="020B0A04020102020204" pitchFamily="34" charset="0"/>
              </a:rPr>
              <a:t>Для проведения ВПР по предметам на основе случайного выбора </a:t>
            </a: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Arial Black" panose="020B0A04020102020204" pitchFamily="34" charset="0"/>
              </a:rPr>
              <a:t>предметы распределены </a:t>
            </a:r>
            <a:r>
              <a:rPr lang="ru-RU" sz="2800" b="1" dirty="0">
                <a:solidFill>
                  <a:schemeClr val="accent2">
                    <a:lumMod val="75000"/>
                  </a:schemeClr>
                </a:solidFill>
                <a:latin typeface="Arial Black" panose="020B0A04020102020204" pitchFamily="34" charset="0"/>
              </a:rPr>
              <a:t>по группам:</a:t>
            </a:r>
          </a:p>
          <a:p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Arial Black" panose="020B0A04020102020204" pitchFamily="34" charset="0"/>
              </a:rPr>
              <a:t>1. </a:t>
            </a:r>
            <a:r>
              <a:rPr lang="ru-RU" sz="2400" b="1" u="sng" dirty="0">
                <a:solidFill>
                  <a:schemeClr val="accent2">
                    <a:lumMod val="75000"/>
                  </a:schemeClr>
                </a:solidFill>
                <a:latin typeface="Arial Black" panose="020B0A04020102020204" pitchFamily="34" charset="0"/>
              </a:rPr>
              <a:t>«Группа №1» 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Arial Black" panose="020B0A04020102020204" pitchFamily="34" charset="0"/>
              </a:rPr>
              <a:t>– проверочные работы, состоящие из одной части – один урок, 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Arial Black" panose="020B0A04020102020204" pitchFamily="34" charset="0"/>
              </a:rPr>
              <a:t>не более 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Arial Black" panose="020B0A04020102020204" pitchFamily="34" charset="0"/>
              </a:rPr>
              <a:t>чем 45 минут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Arial Black" panose="020B0A04020102020204" pitchFamily="34" charset="0"/>
              </a:rPr>
              <a:t>;</a:t>
            </a:r>
          </a:p>
          <a:p>
            <a:endParaRPr lang="ru-RU" sz="2400" b="1" dirty="0">
              <a:solidFill>
                <a:schemeClr val="accent2">
                  <a:lumMod val="75000"/>
                </a:schemeClr>
              </a:solidFill>
              <a:latin typeface="Arial Black" panose="020B0A04020102020204" pitchFamily="34" charset="0"/>
            </a:endParaRPr>
          </a:p>
          <a:p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Arial Black" panose="020B0A04020102020204" pitchFamily="34" charset="0"/>
              </a:rPr>
              <a:t>2. </a:t>
            </a:r>
            <a:r>
              <a:rPr lang="ru-RU" sz="2400" b="1" u="sng" dirty="0">
                <a:solidFill>
                  <a:schemeClr val="accent2">
                    <a:lumMod val="75000"/>
                  </a:schemeClr>
                </a:solidFill>
                <a:latin typeface="Arial Black" panose="020B0A04020102020204" pitchFamily="34" charset="0"/>
              </a:rPr>
              <a:t>«Группа №2» 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Arial Black" panose="020B0A04020102020204" pitchFamily="34" charset="0"/>
              </a:rPr>
              <a:t>– проверочные работы, состоящие из двух частей – два урока, 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Arial Black" panose="020B0A04020102020204" pitchFamily="34" charset="0"/>
              </a:rPr>
              <a:t>не более 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Arial Black" panose="020B0A04020102020204" pitchFamily="34" charset="0"/>
              </a:rPr>
              <a:t>чем 45 минут каждый.</a:t>
            </a:r>
          </a:p>
          <a:p>
            <a:pPr algn="just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Arial Black" panose="020B0A04020102020204" pitchFamily="34" charset="0"/>
              </a:rPr>
              <a:t>!!! 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  <a:latin typeface="Arial Black" panose="020B0A04020102020204" pitchFamily="34" charset="0"/>
              </a:rPr>
              <a:t>Информация о распределении конкретных предметов на основе случайного выбора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Arial Black" panose="020B0A04020102020204" pitchFamily="34" charset="0"/>
              </a:rPr>
              <a:t>предоставляется 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  <a:latin typeface="Arial Black" panose="020B0A04020102020204" pitchFamily="34" charset="0"/>
              </a:rPr>
              <a:t>один раз в неделю (во вторник) на каждый день проведения следующей недели, в соответствии с расписанием ВПР..</a:t>
            </a:r>
            <a:endParaRPr lang="ru-RU" b="1" dirty="0">
              <a:solidFill>
                <a:schemeClr val="accent2">
                  <a:lumMod val="75000"/>
                </a:schemeClr>
              </a:solidFill>
              <a:latin typeface="Arial Black" panose="020B0A04020102020204" pitchFamily="34" charset="0"/>
            </a:endParaRPr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551166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4094" y="112058"/>
            <a:ext cx="9318811" cy="93681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>
                <a:solidFill>
                  <a:srgbClr val="54A021">
                    <a:lumMod val="50000"/>
                  </a:srgbClr>
                </a:solidFill>
                <a:latin typeface="Arial Black" panose="020B0A04020102020204" pitchFamily="34" charset="0"/>
              </a:rPr>
              <a:t>По каким предметам проводятся  Всероссийские проверочные работы?</a:t>
            </a:r>
            <a:endParaRPr lang="ru-RU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242960600"/>
              </p:ext>
            </p:extLst>
          </p:nvPr>
        </p:nvGraphicFramePr>
        <p:xfrm>
          <a:off x="772458" y="1818311"/>
          <a:ext cx="9030447" cy="48678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059205" y="1048870"/>
            <a:ext cx="41685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dirty="0" smtClean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4 класс</a:t>
            </a:r>
            <a:endParaRPr lang="ru-RU" sz="4400" dirty="0">
              <a:solidFill>
                <a:schemeClr val="accent2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525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4094" y="112058"/>
            <a:ext cx="9318811" cy="93681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>
                <a:solidFill>
                  <a:srgbClr val="54A021">
                    <a:lumMod val="50000"/>
                  </a:srgbClr>
                </a:solidFill>
                <a:latin typeface="Arial Black" panose="020B0A04020102020204" pitchFamily="34" charset="0"/>
              </a:rPr>
              <a:t>По каким предметам проводятся  Всероссийские проверочные работы?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059205" y="1048870"/>
            <a:ext cx="41685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dirty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5</a:t>
            </a:r>
            <a:r>
              <a:rPr lang="ru-RU" sz="4400" dirty="0" smtClean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 класс</a:t>
            </a:r>
            <a:endParaRPr lang="ru-RU" sz="4400" dirty="0">
              <a:solidFill>
                <a:schemeClr val="accent2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289593503"/>
              </p:ext>
            </p:extLst>
          </p:nvPr>
        </p:nvGraphicFramePr>
        <p:xfrm>
          <a:off x="373526" y="1818311"/>
          <a:ext cx="9539943" cy="48030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26508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4094" y="112058"/>
            <a:ext cx="9318811" cy="93681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>
                <a:solidFill>
                  <a:srgbClr val="54A021">
                    <a:lumMod val="50000"/>
                  </a:srgbClr>
                </a:solidFill>
                <a:latin typeface="Arial Black" panose="020B0A04020102020204" pitchFamily="34" charset="0"/>
              </a:rPr>
              <a:t>По каким предметам проводятся  Всероссийские проверочные работы?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059205" y="1048870"/>
            <a:ext cx="41685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dirty="0" smtClean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6 класс</a:t>
            </a:r>
            <a:endParaRPr lang="ru-RU" sz="4400" dirty="0">
              <a:solidFill>
                <a:schemeClr val="accent2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276511170"/>
              </p:ext>
            </p:extLst>
          </p:nvPr>
        </p:nvGraphicFramePr>
        <p:xfrm>
          <a:off x="373526" y="1818311"/>
          <a:ext cx="9539943" cy="48030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74878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4094" y="112058"/>
            <a:ext cx="9318811" cy="93681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>
                <a:solidFill>
                  <a:srgbClr val="54A021">
                    <a:lumMod val="50000"/>
                  </a:srgbClr>
                </a:solidFill>
                <a:latin typeface="Arial Black" panose="020B0A04020102020204" pitchFamily="34" charset="0"/>
              </a:rPr>
              <a:t>По каким предметам проводятся  Всероссийские проверочные работы?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059205" y="1048870"/>
            <a:ext cx="41685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dirty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7</a:t>
            </a:r>
            <a:r>
              <a:rPr lang="ru-RU" sz="4400" dirty="0" smtClean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 класс</a:t>
            </a:r>
            <a:endParaRPr lang="ru-RU" sz="4400" dirty="0">
              <a:solidFill>
                <a:schemeClr val="accent2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2359817318"/>
              </p:ext>
            </p:extLst>
          </p:nvPr>
        </p:nvGraphicFramePr>
        <p:xfrm>
          <a:off x="373526" y="1818311"/>
          <a:ext cx="9539943" cy="48030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41875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4094" y="112058"/>
            <a:ext cx="9318811" cy="93681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>
                <a:solidFill>
                  <a:srgbClr val="54A021">
                    <a:lumMod val="50000"/>
                  </a:srgbClr>
                </a:solidFill>
                <a:latin typeface="Arial Black" panose="020B0A04020102020204" pitchFamily="34" charset="0"/>
              </a:rPr>
              <a:t>По каким предметам проводятся  Всероссийские проверочные работы?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059205" y="1048870"/>
            <a:ext cx="41685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dirty="0" smtClean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8 класс</a:t>
            </a:r>
            <a:endParaRPr lang="ru-RU" sz="4400" dirty="0">
              <a:solidFill>
                <a:schemeClr val="accent2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666700891"/>
              </p:ext>
            </p:extLst>
          </p:nvPr>
        </p:nvGraphicFramePr>
        <p:xfrm>
          <a:off x="373526" y="1818311"/>
          <a:ext cx="9539943" cy="48030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17727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222</TotalTime>
  <Words>555</Words>
  <Application>Microsoft Office PowerPoint</Application>
  <PresentationFormat>Широкоэкранный</PresentationFormat>
  <Paragraphs>104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Arial Black</vt:lpstr>
      <vt:lpstr>Trebuchet MS</vt:lpstr>
      <vt:lpstr>Wingdings</vt:lpstr>
      <vt:lpstr>Wingdings 3</vt:lpstr>
      <vt:lpstr>Грань</vt:lpstr>
      <vt:lpstr>ВПР-</vt:lpstr>
      <vt:lpstr>ВПР–это комплексный проект в области оценки качества образования</vt:lpstr>
      <vt:lpstr>Где можно найти информацию?</vt:lpstr>
      <vt:lpstr>Проведение ВПР в 4–8 и 10 классах по предметам на основе случайного выбора:</vt:lpstr>
      <vt:lpstr>По каким предметам проводятся  Всероссийские проверочные работы?</vt:lpstr>
      <vt:lpstr>По каким предметам проводятся  Всероссийские проверочные работы?</vt:lpstr>
      <vt:lpstr>По каким предметам проводятся  Всероссийские проверочные работы?</vt:lpstr>
      <vt:lpstr>По каким предметам проводятся  Всероссийские проверочные работы?</vt:lpstr>
      <vt:lpstr>По каким предметам проводятся  Всероссийские проверочные работы?</vt:lpstr>
      <vt:lpstr>По каким предметам проводятся  Всероссийские проверочные работы?</vt:lpstr>
      <vt:lpstr>Как проводятся Всероссийские проверочные работы?</vt:lpstr>
      <vt:lpstr>Советы, как вести себя во время ВПР: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ВПР-</dc:title>
  <dc:creator>user</dc:creator>
  <cp:lastModifiedBy>user</cp:lastModifiedBy>
  <cp:revision>30</cp:revision>
  <dcterms:created xsi:type="dcterms:W3CDTF">2023-03-27T06:11:51Z</dcterms:created>
  <dcterms:modified xsi:type="dcterms:W3CDTF">2025-10-13T04:13:11Z</dcterms:modified>
</cp:coreProperties>
</file>